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33"/>
  </p:sldMasterIdLst>
  <p:notesMasterIdLst>
    <p:notesMasterId r:id="rId42"/>
  </p:notesMasterIdLst>
  <p:sldIdLst>
    <p:sldId id="256" r:id="rId34"/>
    <p:sldId id="263" r:id="rId35"/>
    <p:sldId id="264" r:id="rId36"/>
    <p:sldId id="266" r:id="rId37"/>
    <p:sldId id="265" r:id="rId38"/>
    <p:sldId id="274" r:id="rId39"/>
    <p:sldId id="345" r:id="rId40"/>
    <p:sldId id="271" r:id="rId4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cka, Monika" initials="LM" lastIdx="11" clrIdx="0">
    <p:extLst>
      <p:ext uri="{19B8F6BF-5375-455C-9EA6-DF929625EA0E}">
        <p15:presenceInfo xmlns:p15="http://schemas.microsoft.com/office/powerpoint/2012/main" userId="S-1-5-21-1339303556-449845944-1601390327-1124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25" autoAdjust="0"/>
    <p:restoredTop sz="94660"/>
  </p:normalViewPr>
  <p:slideViewPr>
    <p:cSldViewPr snapToGrid="0">
      <p:cViewPr varScale="1">
        <p:scale>
          <a:sx n="61" d="100"/>
          <a:sy n="61" d="100"/>
        </p:scale>
        <p:origin x="72" y="4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slide" Target="slides/slide6.xml"/><Relationship Id="rId3" Type="http://schemas.openxmlformats.org/officeDocument/2006/relationships/customXml" Target="../customXml/item3.xml"/><Relationship Id="rId21" Type="http://schemas.openxmlformats.org/officeDocument/2006/relationships/customXml" Target="../customXml/item21.xml"/><Relationship Id="rId34" Type="http://schemas.openxmlformats.org/officeDocument/2006/relationships/slide" Target="slides/slide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slideMaster" Target="slideMasters/slideMaster1.xml"/><Relationship Id="rId38" Type="http://schemas.openxmlformats.org/officeDocument/2006/relationships/slide" Target="slides/slide5.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customXml" Target="../customXml/item20.xml"/><Relationship Id="rId29" Type="http://schemas.openxmlformats.org/officeDocument/2006/relationships/customXml" Target="../customXml/item29.xml"/><Relationship Id="rId41" Type="http://schemas.openxmlformats.org/officeDocument/2006/relationships/slide" Target="slides/slide8.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slide" Target="slides/slide4.xml"/><Relationship Id="rId40" Type="http://schemas.openxmlformats.org/officeDocument/2006/relationships/slide" Target="slides/slide7.xml"/><Relationship Id="rId45"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slide" Target="slides/slide3.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slide" Target="slides/slide2.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975C80-D348-4528-8E7C-E5BBC9FB0054}"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en-US"/>
        </a:p>
      </dgm:t>
    </dgm:pt>
    <dgm:pt modelId="{A190BA9F-B51A-4AE9-A5C2-902C040A0D83}">
      <dgm:prSet phldrT="[Text]" custT="1"/>
      <dgm:spPr/>
      <dgm:t>
        <a:bodyPr/>
        <a:lstStyle/>
        <a:p>
          <a:pPr algn="ctr">
            <a:spcAft>
              <a:spcPts val="0"/>
            </a:spcAft>
          </a:pPr>
          <a:r>
            <a:rPr lang="en-US" sz="900" dirty="0">
              <a:latin typeface="Calibri" pitchFamily="34" charset="0"/>
            </a:rPr>
            <a:t>Air Quality Assessment Division</a:t>
          </a:r>
        </a:p>
      </dgm:t>
    </dgm:pt>
    <dgm:pt modelId="{61757984-2C77-46FC-A701-7A1387C8C4BC}" type="parTrans" cxnId="{5593F63B-210D-4E22-A024-AD6EA982652D}">
      <dgm:prSet/>
      <dgm:spPr/>
      <dgm:t>
        <a:bodyPr/>
        <a:lstStyle/>
        <a:p>
          <a:endParaRPr lang="en-US" dirty="0"/>
        </a:p>
      </dgm:t>
    </dgm:pt>
    <dgm:pt modelId="{5A75FE61-EA72-4FAD-8207-8B142D34FC59}" type="sibTrans" cxnId="{5593F63B-210D-4E22-A024-AD6EA982652D}">
      <dgm:prSet/>
      <dgm:spPr/>
      <dgm:t>
        <a:bodyPr/>
        <a:lstStyle/>
        <a:p>
          <a:endParaRPr lang="en-US"/>
        </a:p>
      </dgm:t>
    </dgm:pt>
    <dgm:pt modelId="{991F4950-039E-406A-9D68-8409C9E2A87C}">
      <dgm:prSet phldrT="[Text]" custT="1"/>
      <dgm:spPr/>
      <dgm:t>
        <a:bodyPr/>
        <a:lstStyle/>
        <a:p>
          <a:pPr algn="ctr">
            <a:spcAft>
              <a:spcPts val="0"/>
            </a:spcAft>
          </a:pPr>
          <a:r>
            <a:rPr lang="en-US" sz="900" dirty="0">
              <a:latin typeface="Calibri" pitchFamily="34" charset="0"/>
            </a:rPr>
            <a:t>Air Quality Policy Division</a:t>
          </a:r>
        </a:p>
      </dgm:t>
    </dgm:pt>
    <dgm:pt modelId="{18ECA29D-6886-47AD-B1F1-6C59AFCEDC9A}" type="parTrans" cxnId="{DC842BF5-12EF-485B-8DB0-C44C7566CEC5}">
      <dgm:prSet/>
      <dgm:spPr/>
      <dgm:t>
        <a:bodyPr/>
        <a:lstStyle/>
        <a:p>
          <a:endParaRPr lang="en-US" dirty="0"/>
        </a:p>
      </dgm:t>
    </dgm:pt>
    <dgm:pt modelId="{B562CBAB-911F-468B-A3FE-694DDAF91092}" type="sibTrans" cxnId="{DC842BF5-12EF-485B-8DB0-C44C7566CEC5}">
      <dgm:prSet/>
      <dgm:spPr/>
      <dgm:t>
        <a:bodyPr/>
        <a:lstStyle/>
        <a:p>
          <a:endParaRPr lang="en-US"/>
        </a:p>
      </dgm:t>
    </dgm:pt>
    <dgm:pt modelId="{7DB59E3F-FADC-44FC-A3F2-8E9ABB6FCF21}">
      <dgm:prSet custT="1"/>
      <dgm:spPr/>
      <dgm:t>
        <a:bodyPr/>
        <a:lstStyle/>
        <a:p>
          <a:pPr algn="ctr">
            <a:spcAft>
              <a:spcPts val="0"/>
            </a:spcAft>
          </a:pPr>
          <a:r>
            <a:rPr lang="en-US" sz="900" dirty="0">
              <a:latin typeface="Calibri" pitchFamily="34" charset="0"/>
            </a:rPr>
            <a:t>Health and Environmental Impacts Division</a:t>
          </a:r>
        </a:p>
      </dgm:t>
    </dgm:pt>
    <dgm:pt modelId="{646E221E-C297-473E-9860-6AC93FD83778}" type="parTrans" cxnId="{B178C690-A165-4163-8732-1BC8C7B6D797}">
      <dgm:prSet/>
      <dgm:spPr/>
      <dgm:t>
        <a:bodyPr/>
        <a:lstStyle/>
        <a:p>
          <a:endParaRPr lang="en-US" dirty="0"/>
        </a:p>
      </dgm:t>
    </dgm:pt>
    <dgm:pt modelId="{36C39DA1-2858-46BC-A334-7395A2F70DEF}" type="sibTrans" cxnId="{B178C690-A165-4163-8732-1BC8C7B6D797}">
      <dgm:prSet/>
      <dgm:spPr/>
      <dgm:t>
        <a:bodyPr/>
        <a:lstStyle/>
        <a:p>
          <a:endParaRPr lang="en-US"/>
        </a:p>
      </dgm:t>
    </dgm:pt>
    <dgm:pt modelId="{9A896A50-ED8A-4DF7-91ED-E5473E7653EB}">
      <dgm:prSet custT="1"/>
      <dgm:spPr/>
      <dgm:t>
        <a:bodyPr/>
        <a:lstStyle/>
        <a:p>
          <a:pPr algn="ctr">
            <a:spcAft>
              <a:spcPts val="0"/>
            </a:spcAft>
          </a:pPr>
          <a:r>
            <a:rPr lang="en-US" sz="900" dirty="0">
              <a:latin typeface="Calibri" pitchFamily="34" charset="0"/>
            </a:rPr>
            <a:t>Outreach Information Division</a:t>
          </a:r>
        </a:p>
      </dgm:t>
    </dgm:pt>
    <dgm:pt modelId="{F732A2FB-5648-4F2A-83BF-B18324EC4AD4}" type="parTrans" cxnId="{30C72668-E828-4AE7-B063-241F1E21C1D6}">
      <dgm:prSet/>
      <dgm:spPr/>
      <dgm:t>
        <a:bodyPr/>
        <a:lstStyle/>
        <a:p>
          <a:endParaRPr lang="en-US" dirty="0"/>
        </a:p>
      </dgm:t>
    </dgm:pt>
    <dgm:pt modelId="{27E2C654-F928-4A92-B479-1D69A352391C}" type="sibTrans" cxnId="{30C72668-E828-4AE7-B063-241F1E21C1D6}">
      <dgm:prSet/>
      <dgm:spPr/>
      <dgm:t>
        <a:bodyPr/>
        <a:lstStyle/>
        <a:p>
          <a:endParaRPr lang="en-US"/>
        </a:p>
      </dgm:t>
    </dgm:pt>
    <dgm:pt modelId="{294FB4F1-EF9A-42FA-8AD8-6706FCC50CEE}">
      <dgm:prSet custT="1"/>
      <dgm:spPr/>
      <dgm:t>
        <a:bodyPr/>
        <a:lstStyle/>
        <a:p>
          <a:r>
            <a:rPr lang="en-US" sz="1100" dirty="0">
              <a:latin typeface="Calibri" pitchFamily="34" charset="0"/>
            </a:rPr>
            <a:t>Office of Atmospheric Programs</a:t>
          </a:r>
        </a:p>
      </dgm:t>
    </dgm:pt>
    <dgm:pt modelId="{AA56F795-F6A0-4D1D-B930-2628E6081C4B}" type="parTrans" cxnId="{87877036-0A05-400D-B601-A047C9B59F1B}">
      <dgm:prSet/>
      <dgm:spPr/>
      <dgm:t>
        <a:bodyPr/>
        <a:lstStyle/>
        <a:p>
          <a:endParaRPr lang="en-US"/>
        </a:p>
      </dgm:t>
    </dgm:pt>
    <dgm:pt modelId="{BA65C923-48B7-4206-8589-80A046E6326C}" type="sibTrans" cxnId="{87877036-0A05-400D-B601-A047C9B59F1B}">
      <dgm:prSet/>
      <dgm:spPr/>
      <dgm:t>
        <a:bodyPr/>
        <a:lstStyle/>
        <a:p>
          <a:endParaRPr lang="en-US"/>
        </a:p>
      </dgm:t>
    </dgm:pt>
    <dgm:pt modelId="{7B2A6F83-AB32-4545-A0B2-D5A0C3AA4B90}">
      <dgm:prSet custT="1">
        <dgm:style>
          <a:lnRef idx="1">
            <a:schemeClr val="accent4"/>
          </a:lnRef>
          <a:fillRef idx="2">
            <a:schemeClr val="accent4"/>
          </a:fillRef>
          <a:effectRef idx="1">
            <a:schemeClr val="accent4"/>
          </a:effectRef>
          <a:fontRef idx="minor">
            <a:schemeClr val="dk1"/>
          </a:fontRef>
        </dgm:style>
      </dgm:prSet>
      <dgm:spPr>
        <a:solidFill>
          <a:schemeClr val="bg1">
            <a:lumMod val="75000"/>
          </a:schemeClr>
        </a:solidFill>
      </dgm:spPr>
      <dgm:t>
        <a:bodyPr/>
        <a:lstStyle/>
        <a:p>
          <a:r>
            <a:rPr lang="en-US" sz="1100" dirty="0">
              <a:latin typeface="Calibri" pitchFamily="34" charset="0"/>
            </a:rPr>
            <a:t>Office of Transportation &amp; Air Quality </a:t>
          </a:r>
        </a:p>
      </dgm:t>
    </dgm:pt>
    <dgm:pt modelId="{383A5D9F-4ED8-434E-9603-CC019F3F18D1}" type="parTrans" cxnId="{F13136ED-F5E4-4080-BFF4-9DE9D7A14663}">
      <dgm:prSet/>
      <dgm:spPr/>
      <dgm:t>
        <a:bodyPr/>
        <a:lstStyle/>
        <a:p>
          <a:endParaRPr lang="en-US"/>
        </a:p>
      </dgm:t>
    </dgm:pt>
    <dgm:pt modelId="{862D2DC1-7736-44C8-9D18-BC6E4D6C2ECC}" type="sibTrans" cxnId="{F13136ED-F5E4-4080-BFF4-9DE9D7A14663}">
      <dgm:prSet/>
      <dgm:spPr/>
      <dgm:t>
        <a:bodyPr/>
        <a:lstStyle/>
        <a:p>
          <a:endParaRPr lang="en-US"/>
        </a:p>
      </dgm:t>
    </dgm:pt>
    <dgm:pt modelId="{161A69BA-3480-4660-A8B7-26E15823BC9B}">
      <dgm:prSet custT="1"/>
      <dgm:spPr/>
      <dgm:t>
        <a:bodyPr/>
        <a:lstStyle/>
        <a:p>
          <a:pPr algn="ctr">
            <a:spcAft>
              <a:spcPts val="0"/>
            </a:spcAft>
          </a:pPr>
          <a:r>
            <a:rPr lang="en-US" sz="900" dirty="0">
              <a:latin typeface="Calibri" pitchFamily="34" charset="0"/>
            </a:rPr>
            <a:t>Sector Policies and Programs Division</a:t>
          </a:r>
        </a:p>
      </dgm:t>
    </dgm:pt>
    <dgm:pt modelId="{020D9786-3154-454A-923C-A070A3935017}" type="parTrans" cxnId="{214E949D-604C-42A4-BC3C-0FD5052EBA5F}">
      <dgm:prSet/>
      <dgm:spPr/>
      <dgm:t>
        <a:bodyPr/>
        <a:lstStyle/>
        <a:p>
          <a:endParaRPr lang="en-US" dirty="0"/>
        </a:p>
      </dgm:t>
    </dgm:pt>
    <dgm:pt modelId="{41111C57-A3D5-4874-95EE-4B5DA41A4A2B}" type="sibTrans" cxnId="{214E949D-604C-42A4-BC3C-0FD5052EBA5F}">
      <dgm:prSet/>
      <dgm:spPr/>
      <dgm:t>
        <a:bodyPr/>
        <a:lstStyle/>
        <a:p>
          <a:endParaRPr lang="en-US"/>
        </a:p>
      </dgm:t>
    </dgm:pt>
    <dgm:pt modelId="{F3F87CF0-575F-4711-BB6D-3360AD83BC97}">
      <dgm:prSet custT="1"/>
      <dgm:spPr/>
      <dgm:t>
        <a:bodyPr/>
        <a:lstStyle/>
        <a:p>
          <a:pPr marL="0">
            <a:spcAft>
              <a:spcPts val="0"/>
            </a:spcAft>
          </a:pPr>
          <a:r>
            <a:rPr lang="en-US" sz="900" dirty="0">
              <a:latin typeface="Calibri" pitchFamily="34" charset="0"/>
            </a:rPr>
            <a:t>Clean Air Markets Division</a:t>
          </a:r>
        </a:p>
      </dgm:t>
    </dgm:pt>
    <dgm:pt modelId="{50939984-2481-4EF2-AEF6-407863A3EBBA}" type="parTrans" cxnId="{55A82327-D077-4E57-93BC-577A106F1D13}">
      <dgm:prSet/>
      <dgm:spPr/>
      <dgm:t>
        <a:bodyPr/>
        <a:lstStyle/>
        <a:p>
          <a:endParaRPr lang="en-US" sz="800" dirty="0"/>
        </a:p>
      </dgm:t>
    </dgm:pt>
    <dgm:pt modelId="{2FB27257-BAC9-448A-90D1-18DDE02ABC9C}" type="sibTrans" cxnId="{55A82327-D077-4E57-93BC-577A106F1D13}">
      <dgm:prSet/>
      <dgm:spPr/>
      <dgm:t>
        <a:bodyPr/>
        <a:lstStyle/>
        <a:p>
          <a:endParaRPr lang="en-US"/>
        </a:p>
      </dgm:t>
    </dgm:pt>
    <dgm:pt modelId="{2CB91BCB-DC66-4FCA-83F6-A1BBAD8986A2}">
      <dgm:prSet custT="1"/>
      <dgm:spPr/>
      <dgm:t>
        <a:bodyPr/>
        <a:lstStyle/>
        <a:p>
          <a:pPr marL="0">
            <a:spcAft>
              <a:spcPts val="0"/>
            </a:spcAft>
          </a:pPr>
          <a:r>
            <a:rPr lang="en-US" sz="900" dirty="0">
              <a:latin typeface="Calibri" pitchFamily="34" charset="0"/>
            </a:rPr>
            <a:t>Climate Protection Partnerships Division</a:t>
          </a:r>
          <a:br>
            <a:rPr lang="en-US" sz="900" dirty="0">
              <a:latin typeface="Calibri" pitchFamily="34" charset="0"/>
            </a:rPr>
          </a:br>
          <a:endParaRPr lang="en-US" sz="900" dirty="0">
            <a:latin typeface="Calibri" pitchFamily="34" charset="0"/>
          </a:endParaRPr>
        </a:p>
      </dgm:t>
    </dgm:pt>
    <dgm:pt modelId="{DBBE1F86-C3A0-44FF-AD6B-3B719AB4529E}" type="parTrans" cxnId="{1DFBCB79-8FED-4485-9BB8-E47593A8B025}">
      <dgm:prSet/>
      <dgm:spPr/>
      <dgm:t>
        <a:bodyPr/>
        <a:lstStyle/>
        <a:p>
          <a:endParaRPr lang="en-US" sz="800" dirty="0"/>
        </a:p>
      </dgm:t>
    </dgm:pt>
    <dgm:pt modelId="{145C1B71-4F74-4051-A1F2-10B7399FCDDE}" type="sibTrans" cxnId="{1DFBCB79-8FED-4485-9BB8-E47593A8B025}">
      <dgm:prSet/>
      <dgm:spPr/>
      <dgm:t>
        <a:bodyPr/>
        <a:lstStyle/>
        <a:p>
          <a:endParaRPr lang="en-US"/>
        </a:p>
      </dgm:t>
    </dgm:pt>
    <dgm:pt modelId="{DA468E1A-0F1B-4A01-AB3C-279931F0026B}">
      <dgm:prSet custT="1"/>
      <dgm:spPr/>
      <dgm:t>
        <a:bodyPr/>
        <a:lstStyle/>
        <a:p>
          <a:pPr marL="0">
            <a:spcAft>
              <a:spcPts val="0"/>
            </a:spcAft>
          </a:pPr>
          <a:r>
            <a:rPr lang="en-US" sz="900" dirty="0">
              <a:latin typeface="Calibri" pitchFamily="34" charset="0"/>
            </a:rPr>
            <a:t>Stratospheric Protection Division</a:t>
          </a:r>
        </a:p>
      </dgm:t>
    </dgm:pt>
    <dgm:pt modelId="{EC379F53-4BFA-449C-A683-BF08AEE1A8BE}" type="parTrans" cxnId="{AA4FDAAC-A47E-40E6-B2DD-0964CDE66E9F}">
      <dgm:prSet/>
      <dgm:spPr/>
      <dgm:t>
        <a:bodyPr/>
        <a:lstStyle/>
        <a:p>
          <a:endParaRPr lang="en-US" sz="800" dirty="0"/>
        </a:p>
      </dgm:t>
    </dgm:pt>
    <dgm:pt modelId="{B4D7FDFC-BFA3-49CC-BF23-A936C465C17F}" type="sibTrans" cxnId="{AA4FDAAC-A47E-40E6-B2DD-0964CDE66E9F}">
      <dgm:prSet/>
      <dgm:spPr/>
      <dgm:t>
        <a:bodyPr/>
        <a:lstStyle/>
        <a:p>
          <a:endParaRPr lang="en-US"/>
        </a:p>
      </dgm:t>
    </dgm:pt>
    <dgm:pt modelId="{C57F9750-066F-4931-A7E1-E9E84D965BF9}">
      <dgm:prSet custT="1"/>
      <dgm:spPr/>
      <dgm:t>
        <a:bodyPr/>
        <a:lstStyle/>
        <a:p>
          <a:pPr marL="0">
            <a:spcAft>
              <a:spcPts val="0"/>
            </a:spcAft>
          </a:pPr>
          <a:r>
            <a:rPr lang="en-US" sz="900" dirty="0">
              <a:latin typeface="Calibri" pitchFamily="34" charset="0"/>
            </a:rPr>
            <a:t>Climate Change Division</a:t>
          </a:r>
        </a:p>
      </dgm:t>
    </dgm:pt>
    <dgm:pt modelId="{E5427983-0D14-4C5D-AAA6-1FED5DB62099}" type="parTrans" cxnId="{63C0E8E5-874B-4B0C-9D89-21648F9FA50A}">
      <dgm:prSet/>
      <dgm:spPr/>
      <dgm:t>
        <a:bodyPr/>
        <a:lstStyle/>
        <a:p>
          <a:endParaRPr lang="en-US" sz="800" dirty="0"/>
        </a:p>
      </dgm:t>
    </dgm:pt>
    <dgm:pt modelId="{944AA573-C266-4C31-BEAC-A032B8585AD2}" type="sibTrans" cxnId="{63C0E8E5-874B-4B0C-9D89-21648F9FA50A}">
      <dgm:prSet/>
      <dgm:spPr/>
      <dgm:t>
        <a:bodyPr/>
        <a:lstStyle/>
        <a:p>
          <a:endParaRPr lang="en-US"/>
        </a:p>
      </dgm:t>
    </dgm:pt>
    <dgm:pt modelId="{49580ECF-5862-4648-B2F9-4D738A71392E}">
      <dgm:prSet custT="1"/>
      <dgm:spPr/>
      <dgm:t>
        <a:bodyPr/>
        <a:lstStyle/>
        <a:p>
          <a:r>
            <a:rPr lang="en-US" sz="1100" dirty="0">
              <a:latin typeface="Calibri" pitchFamily="34" charset="0"/>
            </a:rPr>
            <a:t>Office of Radiation and Indoor Air</a:t>
          </a:r>
        </a:p>
      </dgm:t>
    </dgm:pt>
    <dgm:pt modelId="{387F539B-4E02-449E-A405-D52A4A069CB3}" type="parTrans" cxnId="{A7367FFA-07B5-4C7F-8C93-5A583FDB58D0}">
      <dgm:prSet/>
      <dgm:spPr/>
      <dgm:t>
        <a:bodyPr/>
        <a:lstStyle/>
        <a:p>
          <a:endParaRPr lang="en-US"/>
        </a:p>
      </dgm:t>
    </dgm:pt>
    <dgm:pt modelId="{87061D39-7B50-42BE-BE94-CD37D1C1C7C0}" type="sibTrans" cxnId="{A7367FFA-07B5-4C7F-8C93-5A583FDB58D0}">
      <dgm:prSet/>
      <dgm:spPr/>
      <dgm:t>
        <a:bodyPr/>
        <a:lstStyle/>
        <a:p>
          <a:endParaRPr lang="en-US"/>
        </a:p>
      </dgm:t>
    </dgm:pt>
    <dgm:pt modelId="{9F404A54-D6B5-4E32-9D84-7D46A05638EC}">
      <dgm:prSet custT="1"/>
      <dgm:spPr/>
      <dgm:t>
        <a:bodyPr/>
        <a:lstStyle/>
        <a:p>
          <a:pPr>
            <a:spcAft>
              <a:spcPts val="0"/>
            </a:spcAft>
          </a:pPr>
          <a:r>
            <a:rPr lang="en-US" sz="900" dirty="0">
              <a:latin typeface="Calibri" pitchFamily="34" charset="0"/>
            </a:rPr>
            <a:t>Assessment &amp; Standards Division</a:t>
          </a:r>
        </a:p>
      </dgm:t>
    </dgm:pt>
    <dgm:pt modelId="{AB60F4CE-7DA1-4D91-B531-7036B917B8DD}" type="parTrans" cxnId="{A707E68E-398E-4D78-BDF6-26A9D21F9EFE}">
      <dgm:prSet/>
      <dgm:spPr/>
      <dgm:t>
        <a:bodyPr/>
        <a:lstStyle/>
        <a:p>
          <a:endParaRPr lang="en-US" dirty="0"/>
        </a:p>
      </dgm:t>
    </dgm:pt>
    <dgm:pt modelId="{6C0635C8-8867-40A1-AF7B-013116E55A67}" type="sibTrans" cxnId="{A707E68E-398E-4D78-BDF6-26A9D21F9EFE}">
      <dgm:prSet/>
      <dgm:spPr/>
      <dgm:t>
        <a:bodyPr/>
        <a:lstStyle/>
        <a:p>
          <a:endParaRPr lang="en-US"/>
        </a:p>
      </dgm:t>
    </dgm:pt>
    <dgm:pt modelId="{A3D37373-2F88-4B04-8AA7-310C72215DDB}">
      <dgm:prSet custT="1"/>
      <dgm:spPr/>
      <dgm:t>
        <a:bodyPr/>
        <a:lstStyle/>
        <a:p>
          <a:pPr>
            <a:spcAft>
              <a:spcPts val="0"/>
            </a:spcAft>
          </a:pPr>
          <a:r>
            <a:rPr lang="en-US" sz="900" dirty="0">
              <a:latin typeface="Calibri" pitchFamily="34" charset="0"/>
            </a:rPr>
            <a:t>Transportation &amp; Climate Division</a:t>
          </a:r>
        </a:p>
      </dgm:t>
    </dgm:pt>
    <dgm:pt modelId="{6A1C0E4B-8F53-410C-A895-D569BC49DA3A}" type="parTrans" cxnId="{0F94E380-6C37-47C3-80A3-66013B897947}">
      <dgm:prSet/>
      <dgm:spPr/>
      <dgm:t>
        <a:bodyPr/>
        <a:lstStyle/>
        <a:p>
          <a:endParaRPr lang="en-US" dirty="0"/>
        </a:p>
      </dgm:t>
    </dgm:pt>
    <dgm:pt modelId="{43C123C9-163C-48CD-B2C0-07DC4845DF9A}" type="sibTrans" cxnId="{0F94E380-6C37-47C3-80A3-66013B897947}">
      <dgm:prSet/>
      <dgm:spPr/>
      <dgm:t>
        <a:bodyPr/>
        <a:lstStyle/>
        <a:p>
          <a:endParaRPr lang="en-US"/>
        </a:p>
      </dgm:t>
    </dgm:pt>
    <dgm:pt modelId="{B8B5811F-7DD9-488D-8E44-4B8F396623C1}">
      <dgm:prSet custT="1"/>
      <dgm:spPr/>
      <dgm:t>
        <a:bodyPr/>
        <a:lstStyle/>
        <a:p>
          <a:pPr>
            <a:spcAft>
              <a:spcPts val="0"/>
            </a:spcAft>
          </a:pPr>
          <a:r>
            <a:rPr lang="en-US" sz="900" dirty="0">
              <a:latin typeface="Calibri" pitchFamily="34" charset="0"/>
            </a:rPr>
            <a:t>Testing &amp; Advanced Technology Division</a:t>
          </a:r>
        </a:p>
      </dgm:t>
    </dgm:pt>
    <dgm:pt modelId="{F4B1E2EE-3F3E-4AC9-8115-947BC8E85655}" type="parTrans" cxnId="{3FC082A9-6981-406A-B5BA-707EDE47CD98}">
      <dgm:prSet/>
      <dgm:spPr/>
      <dgm:t>
        <a:bodyPr/>
        <a:lstStyle/>
        <a:p>
          <a:endParaRPr lang="en-US" dirty="0"/>
        </a:p>
      </dgm:t>
    </dgm:pt>
    <dgm:pt modelId="{BFB7D258-C6AF-4523-AA20-3E6CE0DF0BFC}" type="sibTrans" cxnId="{3FC082A9-6981-406A-B5BA-707EDE47CD98}">
      <dgm:prSet/>
      <dgm:spPr/>
      <dgm:t>
        <a:bodyPr/>
        <a:lstStyle/>
        <a:p>
          <a:endParaRPr lang="en-US"/>
        </a:p>
      </dgm:t>
    </dgm:pt>
    <dgm:pt modelId="{E046185B-D698-4A31-BDBD-61FC0B1725F9}">
      <dgm:prSet custT="1"/>
      <dgm:spPr/>
      <dgm:t>
        <a:bodyPr/>
        <a:lstStyle/>
        <a:p>
          <a:pPr>
            <a:spcAft>
              <a:spcPts val="0"/>
            </a:spcAft>
          </a:pPr>
          <a:r>
            <a:rPr lang="en-US" sz="900" dirty="0">
              <a:latin typeface="Calibri" pitchFamily="34" charset="0"/>
            </a:rPr>
            <a:t>Compliance Division</a:t>
          </a:r>
        </a:p>
      </dgm:t>
    </dgm:pt>
    <dgm:pt modelId="{3A43528B-CB86-4CD6-BC3D-8495A4A873D2}" type="parTrans" cxnId="{C936D837-30A1-41E1-931B-58247F54D024}">
      <dgm:prSet/>
      <dgm:spPr/>
      <dgm:t>
        <a:bodyPr/>
        <a:lstStyle/>
        <a:p>
          <a:endParaRPr lang="en-US" dirty="0"/>
        </a:p>
      </dgm:t>
    </dgm:pt>
    <dgm:pt modelId="{FDF418B9-C956-480C-A72D-E531379D2E50}" type="sibTrans" cxnId="{C936D837-30A1-41E1-931B-58247F54D024}">
      <dgm:prSet/>
      <dgm:spPr/>
      <dgm:t>
        <a:bodyPr/>
        <a:lstStyle/>
        <a:p>
          <a:endParaRPr lang="en-US"/>
        </a:p>
      </dgm:t>
    </dgm:pt>
    <dgm:pt modelId="{B1B1A42E-545B-4733-A138-AF056A83D10F}">
      <dgm:prSet custT="1"/>
      <dgm:spPr/>
      <dgm:t>
        <a:bodyPr/>
        <a:lstStyle/>
        <a:p>
          <a:pPr>
            <a:spcAft>
              <a:spcPts val="0"/>
            </a:spcAft>
          </a:pPr>
          <a:r>
            <a:rPr lang="en-US" sz="900" dirty="0">
              <a:latin typeface="Calibri" pitchFamily="34" charset="0"/>
            </a:rPr>
            <a:t>Indoor Environments Division</a:t>
          </a:r>
          <a:r>
            <a:rPr lang="en-US" sz="800" dirty="0"/>
            <a:t> </a:t>
          </a:r>
        </a:p>
      </dgm:t>
    </dgm:pt>
    <dgm:pt modelId="{B38C1FAC-EBB2-400C-B93E-DE0541978295}" type="parTrans" cxnId="{A38F6573-7D1F-4841-8089-4DDBFF41CA4E}">
      <dgm:prSet/>
      <dgm:spPr/>
      <dgm:t>
        <a:bodyPr/>
        <a:lstStyle/>
        <a:p>
          <a:endParaRPr lang="en-US" dirty="0"/>
        </a:p>
      </dgm:t>
    </dgm:pt>
    <dgm:pt modelId="{0F91659D-E1F0-4A7C-82FE-49C296199CE1}" type="sibTrans" cxnId="{A38F6573-7D1F-4841-8089-4DDBFF41CA4E}">
      <dgm:prSet/>
      <dgm:spPr/>
      <dgm:t>
        <a:bodyPr/>
        <a:lstStyle/>
        <a:p>
          <a:endParaRPr lang="en-US"/>
        </a:p>
      </dgm:t>
    </dgm:pt>
    <dgm:pt modelId="{74D8BB7E-F36D-43A1-9185-881D574D53DB}">
      <dgm:prSet custT="1"/>
      <dgm:spPr/>
      <dgm:t>
        <a:bodyPr/>
        <a:lstStyle/>
        <a:p>
          <a:pPr>
            <a:spcAft>
              <a:spcPts val="0"/>
            </a:spcAft>
          </a:pPr>
          <a:r>
            <a:rPr lang="en-US" sz="900" dirty="0">
              <a:latin typeface="Calibri" pitchFamily="34" charset="0"/>
            </a:rPr>
            <a:t>Radiation Protection Division</a:t>
          </a:r>
        </a:p>
      </dgm:t>
    </dgm:pt>
    <dgm:pt modelId="{1FD5745C-8ACF-4E8A-99D9-1AAEDBCF1A67}" type="parTrans" cxnId="{26D54992-DDFD-46C7-8A0A-421F0F99669F}">
      <dgm:prSet/>
      <dgm:spPr/>
      <dgm:t>
        <a:bodyPr/>
        <a:lstStyle/>
        <a:p>
          <a:endParaRPr lang="en-US" dirty="0"/>
        </a:p>
      </dgm:t>
    </dgm:pt>
    <dgm:pt modelId="{68B6B6F3-72A0-481B-BAE3-7E5F29652842}" type="sibTrans" cxnId="{26D54992-DDFD-46C7-8A0A-421F0F99669F}">
      <dgm:prSet/>
      <dgm:spPr/>
      <dgm:t>
        <a:bodyPr/>
        <a:lstStyle/>
        <a:p>
          <a:endParaRPr lang="en-US"/>
        </a:p>
      </dgm:t>
    </dgm:pt>
    <dgm:pt modelId="{00B11789-B8CD-4113-BD7D-689F0E84606B}">
      <dgm:prSet custT="1"/>
      <dgm:spPr/>
      <dgm:t>
        <a:bodyPr/>
        <a:lstStyle/>
        <a:p>
          <a:pPr>
            <a:spcAft>
              <a:spcPts val="0"/>
            </a:spcAft>
          </a:pPr>
          <a:r>
            <a:rPr lang="en-US" sz="900" dirty="0">
              <a:latin typeface="Calibri" pitchFamily="34" charset="0"/>
            </a:rPr>
            <a:t>National Center for Radiation Field Operations</a:t>
          </a:r>
        </a:p>
      </dgm:t>
    </dgm:pt>
    <dgm:pt modelId="{2FAAEA84-D4E7-4187-9DD9-7073E36A1540}" type="parTrans" cxnId="{88E5E101-C2F9-4746-B7C8-5B43C9A12EBE}">
      <dgm:prSet/>
      <dgm:spPr/>
      <dgm:t>
        <a:bodyPr/>
        <a:lstStyle/>
        <a:p>
          <a:endParaRPr lang="en-US" dirty="0"/>
        </a:p>
      </dgm:t>
    </dgm:pt>
    <dgm:pt modelId="{4E9FE6A6-119B-45B9-BE1A-EDEC1587E584}" type="sibTrans" cxnId="{88E5E101-C2F9-4746-B7C8-5B43C9A12EBE}">
      <dgm:prSet/>
      <dgm:spPr/>
      <dgm:t>
        <a:bodyPr/>
        <a:lstStyle/>
        <a:p>
          <a:endParaRPr lang="en-US"/>
        </a:p>
      </dgm:t>
    </dgm:pt>
    <dgm:pt modelId="{2909CEAC-E492-4E5B-8430-0888B929C084}">
      <dgm:prSet custT="1"/>
      <dgm:spPr/>
      <dgm:t>
        <a:bodyPr/>
        <a:lstStyle/>
        <a:p>
          <a:pPr>
            <a:spcAft>
              <a:spcPts val="0"/>
            </a:spcAft>
          </a:pPr>
          <a:r>
            <a:rPr lang="en-US" sz="900" dirty="0">
              <a:latin typeface="Calibri" pitchFamily="34" charset="0"/>
            </a:rPr>
            <a:t>National Air &amp; Radiation Environmental Laboratory</a:t>
          </a:r>
        </a:p>
      </dgm:t>
    </dgm:pt>
    <dgm:pt modelId="{7E6E3AC9-6308-4A84-BD12-CAC957C4AA4D}" type="parTrans" cxnId="{A134C99A-343F-4526-842B-A20E9705C0DC}">
      <dgm:prSet/>
      <dgm:spPr/>
      <dgm:t>
        <a:bodyPr/>
        <a:lstStyle/>
        <a:p>
          <a:endParaRPr lang="en-US" dirty="0"/>
        </a:p>
      </dgm:t>
    </dgm:pt>
    <dgm:pt modelId="{B4EB05EE-94AC-4E42-8D69-9E3408B2045F}" type="sibTrans" cxnId="{A134C99A-343F-4526-842B-A20E9705C0DC}">
      <dgm:prSet/>
      <dgm:spPr/>
      <dgm:t>
        <a:bodyPr/>
        <a:lstStyle/>
        <a:p>
          <a:endParaRPr lang="en-US"/>
        </a:p>
      </dgm:t>
    </dgm:pt>
    <dgm:pt modelId="{51180AF7-376B-4D99-AFCB-515669FB1E12}">
      <dgm:prSet phldrT="[Text]" custT="1"/>
      <dgm:spPr/>
      <dgm:t>
        <a:bodyPr/>
        <a:lstStyle/>
        <a:p>
          <a:r>
            <a:rPr lang="en-US" sz="1100" dirty="0">
              <a:latin typeface="Calibri" pitchFamily="34" charset="0"/>
            </a:rPr>
            <a:t>Office of Air Quality Planning and Standards</a:t>
          </a:r>
        </a:p>
      </dgm:t>
    </dgm:pt>
    <dgm:pt modelId="{294AE728-9FCD-44D5-ABB7-45CD5D5B00B9}" type="sibTrans" cxnId="{F5D1AA8E-790A-4C2D-893D-837262ECC0E8}">
      <dgm:prSet/>
      <dgm:spPr/>
      <dgm:t>
        <a:bodyPr/>
        <a:lstStyle/>
        <a:p>
          <a:endParaRPr lang="en-US"/>
        </a:p>
      </dgm:t>
    </dgm:pt>
    <dgm:pt modelId="{5AAB9365-AAB4-49C9-8111-A1547AFC10DB}" type="parTrans" cxnId="{F5D1AA8E-790A-4C2D-893D-837262ECC0E8}">
      <dgm:prSet/>
      <dgm:spPr/>
      <dgm:t>
        <a:bodyPr/>
        <a:lstStyle/>
        <a:p>
          <a:endParaRPr lang="en-US"/>
        </a:p>
      </dgm:t>
    </dgm:pt>
    <dgm:pt modelId="{2575EE29-75B9-472C-B871-768CBCB04FBB}" type="pres">
      <dgm:prSet presAssocID="{54975C80-D348-4528-8E7C-E5BBC9FB0054}" presName="diagram" presStyleCnt="0">
        <dgm:presLayoutVars>
          <dgm:chPref val="1"/>
          <dgm:dir/>
          <dgm:animOne val="branch"/>
          <dgm:animLvl val="lvl"/>
          <dgm:resizeHandles/>
        </dgm:presLayoutVars>
      </dgm:prSet>
      <dgm:spPr/>
    </dgm:pt>
    <dgm:pt modelId="{A997CD2B-E0DD-4ECE-A972-A945A5FD1689}" type="pres">
      <dgm:prSet presAssocID="{51180AF7-376B-4D99-AFCB-515669FB1E12}" presName="root" presStyleCnt="0"/>
      <dgm:spPr/>
    </dgm:pt>
    <dgm:pt modelId="{EC5701AC-75A9-4B55-BEED-CBC9E6B569FA}" type="pres">
      <dgm:prSet presAssocID="{51180AF7-376B-4D99-AFCB-515669FB1E12}" presName="rootComposite" presStyleCnt="0"/>
      <dgm:spPr/>
    </dgm:pt>
    <dgm:pt modelId="{969A6D19-9A2C-40CE-9BA8-12C0D3672D05}" type="pres">
      <dgm:prSet presAssocID="{51180AF7-376B-4D99-AFCB-515669FB1E12}" presName="rootText" presStyleLbl="node1" presStyleIdx="0" presStyleCnt="4" custScaleX="113811" custScaleY="83183" custLinFactNeighborX="-261" custLinFactNeighborY="-10977"/>
      <dgm:spPr/>
    </dgm:pt>
    <dgm:pt modelId="{0B57AFD2-4041-4F1C-A11C-765BF763D3E0}" type="pres">
      <dgm:prSet presAssocID="{51180AF7-376B-4D99-AFCB-515669FB1E12}" presName="rootConnector" presStyleLbl="node1" presStyleIdx="0" presStyleCnt="4"/>
      <dgm:spPr/>
    </dgm:pt>
    <dgm:pt modelId="{5254E25B-6EBE-4CB6-83DC-C573B6F03E6D}" type="pres">
      <dgm:prSet presAssocID="{51180AF7-376B-4D99-AFCB-515669FB1E12}" presName="childShape" presStyleCnt="0"/>
      <dgm:spPr/>
    </dgm:pt>
    <dgm:pt modelId="{96A9CE6E-398E-4599-AED8-AD4E73FC7455}" type="pres">
      <dgm:prSet presAssocID="{61757984-2C77-46FC-A701-7A1387C8C4BC}" presName="Name13" presStyleLbl="parChTrans1D2" presStyleIdx="0" presStyleCnt="17"/>
      <dgm:spPr/>
    </dgm:pt>
    <dgm:pt modelId="{5094FFB7-CE7C-45CE-A769-6DA59A79159A}" type="pres">
      <dgm:prSet presAssocID="{A190BA9F-B51A-4AE9-A5C2-902C040A0D83}" presName="childText" presStyleLbl="bgAcc1" presStyleIdx="0" presStyleCnt="17" custScaleX="102180" custScaleY="80950" custLinFactNeighborX="104" custLinFactNeighborY="-3325">
        <dgm:presLayoutVars>
          <dgm:bulletEnabled val="1"/>
        </dgm:presLayoutVars>
      </dgm:prSet>
      <dgm:spPr/>
    </dgm:pt>
    <dgm:pt modelId="{0D1DA54C-1C54-4C86-B196-1C7FD5BA710E}" type="pres">
      <dgm:prSet presAssocID="{18ECA29D-6886-47AD-B1F1-6C59AFCEDC9A}" presName="Name13" presStyleLbl="parChTrans1D2" presStyleIdx="1" presStyleCnt="17"/>
      <dgm:spPr/>
    </dgm:pt>
    <dgm:pt modelId="{7D66BF0F-6EF2-4A5C-A00B-7C2055006286}" type="pres">
      <dgm:prSet presAssocID="{991F4950-039E-406A-9D68-8409C9E2A87C}" presName="childText" presStyleLbl="bgAcc1" presStyleIdx="1" presStyleCnt="17" custScaleX="102387" custScaleY="95111" custLinFactNeighborY="-6905">
        <dgm:presLayoutVars>
          <dgm:bulletEnabled val="1"/>
        </dgm:presLayoutVars>
      </dgm:prSet>
      <dgm:spPr/>
    </dgm:pt>
    <dgm:pt modelId="{36F5C906-4103-489D-AEEE-BF4FD3387C87}" type="pres">
      <dgm:prSet presAssocID="{646E221E-C297-473E-9860-6AC93FD83778}" presName="Name13" presStyleLbl="parChTrans1D2" presStyleIdx="2" presStyleCnt="17"/>
      <dgm:spPr/>
    </dgm:pt>
    <dgm:pt modelId="{2B146B5F-1C66-40A1-81CE-930390AEB2A2}" type="pres">
      <dgm:prSet presAssocID="{7DB59E3F-FADC-44FC-A3F2-8E9ABB6FCF21}" presName="childText" presStyleLbl="bgAcc1" presStyleIdx="2" presStyleCnt="17" custScaleX="102388" custScaleY="93112" custLinFactNeighborY="-6905">
        <dgm:presLayoutVars>
          <dgm:bulletEnabled val="1"/>
        </dgm:presLayoutVars>
      </dgm:prSet>
      <dgm:spPr/>
    </dgm:pt>
    <dgm:pt modelId="{3C56D539-4857-43B9-A6BE-D7617D1192D8}" type="pres">
      <dgm:prSet presAssocID="{F732A2FB-5648-4F2A-83BF-B18324EC4AD4}" presName="Name13" presStyleLbl="parChTrans1D2" presStyleIdx="3" presStyleCnt="17"/>
      <dgm:spPr/>
    </dgm:pt>
    <dgm:pt modelId="{0FB9F89F-7516-494F-8ABA-3B4C3500BDCA}" type="pres">
      <dgm:prSet presAssocID="{9A896A50-ED8A-4DF7-91ED-E5473E7653EB}" presName="childText" presStyleLbl="bgAcc1" presStyleIdx="3" presStyleCnt="17" custScaleX="102388" custScaleY="93112" custLinFactNeighborY="-6905">
        <dgm:presLayoutVars>
          <dgm:bulletEnabled val="1"/>
        </dgm:presLayoutVars>
      </dgm:prSet>
      <dgm:spPr/>
    </dgm:pt>
    <dgm:pt modelId="{3DAADD3C-158A-4DA3-9862-F62617AA93EB}" type="pres">
      <dgm:prSet presAssocID="{020D9786-3154-454A-923C-A070A3935017}" presName="Name13" presStyleLbl="parChTrans1D2" presStyleIdx="4" presStyleCnt="17"/>
      <dgm:spPr/>
    </dgm:pt>
    <dgm:pt modelId="{3CF26208-04B3-4835-B292-C6EC62482F2D}" type="pres">
      <dgm:prSet presAssocID="{161A69BA-3480-4660-A8B7-26E15823BC9B}" presName="childText" presStyleLbl="bgAcc1" presStyleIdx="4" presStyleCnt="17" custScaleX="102388" custScaleY="73265" custLinFactNeighborY="-6905">
        <dgm:presLayoutVars>
          <dgm:bulletEnabled val="1"/>
        </dgm:presLayoutVars>
      </dgm:prSet>
      <dgm:spPr/>
    </dgm:pt>
    <dgm:pt modelId="{A529BC4F-EF89-4E75-9DB8-FC2330221BD3}" type="pres">
      <dgm:prSet presAssocID="{294FB4F1-EF9A-42FA-8AD8-6706FCC50CEE}" presName="root" presStyleCnt="0"/>
      <dgm:spPr/>
    </dgm:pt>
    <dgm:pt modelId="{12459BC6-2335-4BB2-A487-2B0AD1BEE06E}" type="pres">
      <dgm:prSet presAssocID="{294FB4F1-EF9A-42FA-8AD8-6706FCC50CEE}" presName="rootComposite" presStyleCnt="0"/>
      <dgm:spPr/>
    </dgm:pt>
    <dgm:pt modelId="{F2E49C1E-46F4-4C91-B91A-267B3848DC96}" type="pres">
      <dgm:prSet presAssocID="{294FB4F1-EF9A-42FA-8AD8-6706FCC50CEE}" presName="rootText" presStyleLbl="node1" presStyleIdx="1" presStyleCnt="4" custScaleX="125000" custScaleY="83183"/>
      <dgm:spPr/>
    </dgm:pt>
    <dgm:pt modelId="{50325BE3-4B03-4D6E-85A7-4578803C811F}" type="pres">
      <dgm:prSet presAssocID="{294FB4F1-EF9A-42FA-8AD8-6706FCC50CEE}" presName="rootConnector" presStyleLbl="node1" presStyleIdx="1" presStyleCnt="4"/>
      <dgm:spPr/>
    </dgm:pt>
    <dgm:pt modelId="{2632EA36-2FE1-4588-9072-00E2113363EF}" type="pres">
      <dgm:prSet presAssocID="{294FB4F1-EF9A-42FA-8AD8-6706FCC50CEE}" presName="childShape" presStyleCnt="0"/>
      <dgm:spPr/>
    </dgm:pt>
    <dgm:pt modelId="{E8FE1621-37E8-46BF-A8DC-A1BBF0E06C30}" type="pres">
      <dgm:prSet presAssocID="{50939984-2481-4EF2-AEF6-407863A3EBBA}" presName="Name13" presStyleLbl="parChTrans1D2" presStyleIdx="5" presStyleCnt="17"/>
      <dgm:spPr/>
    </dgm:pt>
    <dgm:pt modelId="{23417451-7C03-4DD1-8935-240C353FEAEE}" type="pres">
      <dgm:prSet presAssocID="{F3F87CF0-575F-4711-BB6D-3360AD83BC97}" presName="childText" presStyleLbl="bgAcc1" presStyleIdx="5" presStyleCnt="17" custScaleY="68791">
        <dgm:presLayoutVars>
          <dgm:bulletEnabled val="1"/>
        </dgm:presLayoutVars>
      </dgm:prSet>
      <dgm:spPr/>
    </dgm:pt>
    <dgm:pt modelId="{7C72D275-6B8B-42C1-A6C3-8B031C7B368E}" type="pres">
      <dgm:prSet presAssocID="{DBBE1F86-C3A0-44FF-AD6B-3B719AB4529E}" presName="Name13" presStyleLbl="parChTrans1D2" presStyleIdx="6" presStyleCnt="17"/>
      <dgm:spPr/>
    </dgm:pt>
    <dgm:pt modelId="{167C7AC6-6204-4371-BCE6-AE4AC7A792ED}" type="pres">
      <dgm:prSet presAssocID="{2CB91BCB-DC66-4FCA-83F6-A1BBAD8986A2}" presName="childText" presStyleLbl="bgAcc1" presStyleIdx="6" presStyleCnt="17" custScaleY="72961">
        <dgm:presLayoutVars>
          <dgm:bulletEnabled val="1"/>
        </dgm:presLayoutVars>
      </dgm:prSet>
      <dgm:spPr/>
    </dgm:pt>
    <dgm:pt modelId="{37A93418-BA49-4577-975D-3FB0ACA141B4}" type="pres">
      <dgm:prSet presAssocID="{EC379F53-4BFA-449C-A683-BF08AEE1A8BE}" presName="Name13" presStyleLbl="parChTrans1D2" presStyleIdx="7" presStyleCnt="17"/>
      <dgm:spPr/>
    </dgm:pt>
    <dgm:pt modelId="{3E1577D8-832D-4DB2-89B9-76ABB9489595}" type="pres">
      <dgm:prSet presAssocID="{DA468E1A-0F1B-4A01-AB3C-279931F0026B}" presName="childText" presStyleLbl="bgAcc1" presStyleIdx="7" presStyleCnt="17" custScaleY="78095">
        <dgm:presLayoutVars>
          <dgm:bulletEnabled val="1"/>
        </dgm:presLayoutVars>
      </dgm:prSet>
      <dgm:spPr/>
    </dgm:pt>
    <dgm:pt modelId="{57DAAD53-DF8E-41B3-830A-F1B8A2D9E493}" type="pres">
      <dgm:prSet presAssocID="{E5427983-0D14-4C5D-AAA6-1FED5DB62099}" presName="Name13" presStyleLbl="parChTrans1D2" presStyleIdx="8" presStyleCnt="17"/>
      <dgm:spPr/>
    </dgm:pt>
    <dgm:pt modelId="{0DF3B98B-E539-4ED0-A406-CB4593A438C6}" type="pres">
      <dgm:prSet presAssocID="{C57F9750-066F-4931-A7E1-E9E84D965BF9}" presName="childText" presStyleLbl="bgAcc1" presStyleIdx="8" presStyleCnt="17" custScaleY="56755">
        <dgm:presLayoutVars>
          <dgm:bulletEnabled val="1"/>
        </dgm:presLayoutVars>
      </dgm:prSet>
      <dgm:spPr/>
    </dgm:pt>
    <dgm:pt modelId="{05AA2D3B-BE04-4862-A65F-B92D9AA38614}" type="pres">
      <dgm:prSet presAssocID="{7B2A6F83-AB32-4545-A0B2-D5A0C3AA4B90}" presName="root" presStyleCnt="0"/>
      <dgm:spPr/>
    </dgm:pt>
    <dgm:pt modelId="{D0B825A8-C8CE-49D6-8C45-E79316841915}" type="pres">
      <dgm:prSet presAssocID="{7B2A6F83-AB32-4545-A0B2-D5A0C3AA4B90}" presName="rootComposite" presStyleCnt="0"/>
      <dgm:spPr/>
    </dgm:pt>
    <dgm:pt modelId="{A69FBB3B-C069-41A3-B935-027590A3F813}" type="pres">
      <dgm:prSet presAssocID="{7B2A6F83-AB32-4545-A0B2-D5A0C3AA4B90}" presName="rootText" presStyleLbl="node1" presStyleIdx="2" presStyleCnt="4" custScaleX="117507" custScaleY="83183" custLinFactNeighborX="-243" custLinFactNeighborY="-2518"/>
      <dgm:spPr/>
    </dgm:pt>
    <dgm:pt modelId="{B97AA0B2-FE36-4A6D-AFAB-EDADC744F787}" type="pres">
      <dgm:prSet presAssocID="{7B2A6F83-AB32-4545-A0B2-D5A0C3AA4B90}" presName="rootConnector" presStyleLbl="node1" presStyleIdx="2" presStyleCnt="4"/>
      <dgm:spPr/>
    </dgm:pt>
    <dgm:pt modelId="{370F24C8-EBAE-48E7-B330-7539FF3B4669}" type="pres">
      <dgm:prSet presAssocID="{7B2A6F83-AB32-4545-A0B2-D5A0C3AA4B90}" presName="childShape" presStyleCnt="0"/>
      <dgm:spPr/>
    </dgm:pt>
    <dgm:pt modelId="{48066590-1934-4BA0-A660-15AB62BF122E}" type="pres">
      <dgm:prSet presAssocID="{AB60F4CE-7DA1-4D91-B531-7036B917B8DD}" presName="Name13" presStyleLbl="parChTrans1D2" presStyleIdx="9" presStyleCnt="17"/>
      <dgm:spPr/>
    </dgm:pt>
    <dgm:pt modelId="{BAC7700A-F6AA-453B-80B3-6A0E5F5AC635}" type="pres">
      <dgm:prSet presAssocID="{9F404A54-D6B5-4E32-9D84-7D46A05638EC}" presName="childText" presStyleLbl="bgAcc1" presStyleIdx="9" presStyleCnt="17" custScaleY="75454">
        <dgm:presLayoutVars>
          <dgm:bulletEnabled val="1"/>
        </dgm:presLayoutVars>
      </dgm:prSet>
      <dgm:spPr/>
    </dgm:pt>
    <dgm:pt modelId="{6D63C2A8-C3A9-48D8-ABF2-01C71C14834D}" type="pres">
      <dgm:prSet presAssocID="{3A43528B-CB86-4CD6-BC3D-8495A4A873D2}" presName="Name13" presStyleLbl="parChTrans1D2" presStyleIdx="10" presStyleCnt="17"/>
      <dgm:spPr/>
    </dgm:pt>
    <dgm:pt modelId="{9B90A213-F32F-4001-98CB-F74B05A3041C}" type="pres">
      <dgm:prSet presAssocID="{E046185B-D698-4A31-BDBD-61FC0B1725F9}" presName="childText" presStyleLbl="bgAcc1" presStyleIdx="10" presStyleCnt="17" custScaleY="76893">
        <dgm:presLayoutVars>
          <dgm:bulletEnabled val="1"/>
        </dgm:presLayoutVars>
      </dgm:prSet>
      <dgm:spPr/>
    </dgm:pt>
    <dgm:pt modelId="{45624641-B573-42FB-84F2-7A7F856EA49F}" type="pres">
      <dgm:prSet presAssocID="{6A1C0E4B-8F53-410C-A895-D569BC49DA3A}" presName="Name13" presStyleLbl="parChTrans1D2" presStyleIdx="11" presStyleCnt="17"/>
      <dgm:spPr/>
    </dgm:pt>
    <dgm:pt modelId="{85FABF6A-CDF7-43EB-9E46-77A07B1685E2}" type="pres">
      <dgm:prSet presAssocID="{A3D37373-2F88-4B04-8AA7-310C72215DDB}" presName="childText" presStyleLbl="bgAcc1" presStyleIdx="11" presStyleCnt="17" custScaleY="53787">
        <dgm:presLayoutVars>
          <dgm:bulletEnabled val="1"/>
        </dgm:presLayoutVars>
      </dgm:prSet>
      <dgm:spPr/>
    </dgm:pt>
    <dgm:pt modelId="{46547A71-F6A1-4697-A6CD-EB2A7850FF97}" type="pres">
      <dgm:prSet presAssocID="{F4B1E2EE-3F3E-4AC9-8115-947BC8E85655}" presName="Name13" presStyleLbl="parChTrans1D2" presStyleIdx="12" presStyleCnt="17"/>
      <dgm:spPr/>
    </dgm:pt>
    <dgm:pt modelId="{F9E8E8E9-ECB5-4AA0-BF4E-77D6FB15C90C}" type="pres">
      <dgm:prSet presAssocID="{B8B5811F-7DD9-488D-8E44-4B8F396623C1}" presName="childText" presStyleLbl="bgAcc1" presStyleIdx="12" presStyleCnt="17" custScaleY="75454">
        <dgm:presLayoutVars>
          <dgm:bulletEnabled val="1"/>
        </dgm:presLayoutVars>
      </dgm:prSet>
      <dgm:spPr/>
    </dgm:pt>
    <dgm:pt modelId="{22519B47-8448-4CE4-AF7D-A7CB42BCF636}" type="pres">
      <dgm:prSet presAssocID="{49580ECF-5862-4648-B2F9-4D738A71392E}" presName="root" presStyleCnt="0"/>
      <dgm:spPr/>
    </dgm:pt>
    <dgm:pt modelId="{F11BE65F-EDE3-4A7F-A9DE-4FDAB37F8101}" type="pres">
      <dgm:prSet presAssocID="{49580ECF-5862-4648-B2F9-4D738A71392E}" presName="rootComposite" presStyleCnt="0"/>
      <dgm:spPr/>
    </dgm:pt>
    <dgm:pt modelId="{E4BAB78C-F93D-40B4-B6A3-4A14718B770C}" type="pres">
      <dgm:prSet presAssocID="{49580ECF-5862-4648-B2F9-4D738A71392E}" presName="rootText" presStyleLbl="node1" presStyleIdx="3" presStyleCnt="4" custScaleX="128488" custScaleY="83183"/>
      <dgm:spPr/>
    </dgm:pt>
    <dgm:pt modelId="{B7A1A53A-6A7D-418C-ABB1-BFD8A4F3B228}" type="pres">
      <dgm:prSet presAssocID="{49580ECF-5862-4648-B2F9-4D738A71392E}" presName="rootConnector" presStyleLbl="node1" presStyleIdx="3" presStyleCnt="4"/>
      <dgm:spPr/>
    </dgm:pt>
    <dgm:pt modelId="{0AB11C5F-FC83-49C8-98AE-4B87F9322A2B}" type="pres">
      <dgm:prSet presAssocID="{49580ECF-5862-4648-B2F9-4D738A71392E}" presName="childShape" presStyleCnt="0"/>
      <dgm:spPr/>
    </dgm:pt>
    <dgm:pt modelId="{2A56818F-9BDB-4F4D-A060-F5075CB62B5B}" type="pres">
      <dgm:prSet presAssocID="{B38C1FAC-EBB2-400C-B93E-DE0541978295}" presName="Name13" presStyleLbl="parChTrans1D2" presStyleIdx="13" presStyleCnt="17"/>
      <dgm:spPr/>
    </dgm:pt>
    <dgm:pt modelId="{52E0B3A7-789E-46B5-9324-5374EF7E6C04}" type="pres">
      <dgm:prSet presAssocID="{B1B1A42E-545B-4733-A138-AF056A83D10F}" presName="childText" presStyleLbl="bgAcc1" presStyleIdx="13" presStyleCnt="17" custScaleY="75705">
        <dgm:presLayoutVars>
          <dgm:bulletEnabled val="1"/>
        </dgm:presLayoutVars>
      </dgm:prSet>
      <dgm:spPr/>
    </dgm:pt>
    <dgm:pt modelId="{4DD7B6C4-25B3-4CF2-B750-AF7D27F53880}" type="pres">
      <dgm:prSet presAssocID="{1FD5745C-8ACF-4E8A-99D9-1AAEDBCF1A67}" presName="Name13" presStyleLbl="parChTrans1D2" presStyleIdx="14" presStyleCnt="17"/>
      <dgm:spPr/>
    </dgm:pt>
    <dgm:pt modelId="{3E668BB0-3B7E-4870-BDDC-B5265252F84A}" type="pres">
      <dgm:prSet presAssocID="{74D8BB7E-F36D-43A1-9185-881D574D53DB}" presName="childText" presStyleLbl="bgAcc1" presStyleIdx="14" presStyleCnt="17" custScaleY="79874">
        <dgm:presLayoutVars>
          <dgm:bulletEnabled val="1"/>
        </dgm:presLayoutVars>
      </dgm:prSet>
      <dgm:spPr/>
    </dgm:pt>
    <dgm:pt modelId="{B708A286-9885-478D-88D4-5C5071AAB5E0}" type="pres">
      <dgm:prSet presAssocID="{2FAAEA84-D4E7-4187-9DD9-7073E36A1540}" presName="Name13" presStyleLbl="parChTrans1D2" presStyleIdx="15" presStyleCnt="17"/>
      <dgm:spPr/>
    </dgm:pt>
    <dgm:pt modelId="{A58BC8B4-93E0-417A-9204-666DD119055B}" type="pres">
      <dgm:prSet presAssocID="{00B11789-B8CD-4113-BD7D-689F0E84606B}" presName="childText" presStyleLbl="bgAcc1" presStyleIdx="15" presStyleCnt="17" custScaleY="76894">
        <dgm:presLayoutVars>
          <dgm:bulletEnabled val="1"/>
        </dgm:presLayoutVars>
      </dgm:prSet>
      <dgm:spPr/>
    </dgm:pt>
    <dgm:pt modelId="{32D7A819-EB8C-4B59-80C3-11DF21E83F71}" type="pres">
      <dgm:prSet presAssocID="{7E6E3AC9-6308-4A84-BD12-CAC957C4AA4D}" presName="Name13" presStyleLbl="parChTrans1D2" presStyleIdx="16" presStyleCnt="17"/>
      <dgm:spPr/>
    </dgm:pt>
    <dgm:pt modelId="{7433038B-AF2C-4066-8CB8-3B391DF2F0DB}" type="pres">
      <dgm:prSet presAssocID="{2909CEAC-E492-4E5B-8430-0888B929C084}" presName="childText" presStyleLbl="bgAcc1" presStyleIdx="16" presStyleCnt="17" custScaleY="84630">
        <dgm:presLayoutVars>
          <dgm:bulletEnabled val="1"/>
        </dgm:presLayoutVars>
      </dgm:prSet>
      <dgm:spPr/>
    </dgm:pt>
  </dgm:ptLst>
  <dgm:cxnLst>
    <dgm:cxn modelId="{8575DB01-ED0A-4A0E-A7F4-8578EA97FC41}" type="presOf" srcId="{49580ECF-5862-4648-B2F9-4D738A71392E}" destId="{E4BAB78C-F93D-40B4-B6A3-4A14718B770C}" srcOrd="0" destOrd="0" presId="urn:microsoft.com/office/officeart/2005/8/layout/hierarchy3"/>
    <dgm:cxn modelId="{88E5E101-C2F9-4746-B7C8-5B43C9A12EBE}" srcId="{49580ECF-5862-4648-B2F9-4D738A71392E}" destId="{00B11789-B8CD-4113-BD7D-689F0E84606B}" srcOrd="2" destOrd="0" parTransId="{2FAAEA84-D4E7-4187-9DD9-7073E36A1540}" sibTransId="{4E9FE6A6-119B-45B9-BE1A-EDEC1587E584}"/>
    <dgm:cxn modelId="{6F9E6609-70EF-4825-B17D-0C3DB78776C6}" type="presOf" srcId="{DA468E1A-0F1B-4A01-AB3C-279931F0026B}" destId="{3E1577D8-832D-4DB2-89B9-76ABB9489595}" srcOrd="0" destOrd="0" presId="urn:microsoft.com/office/officeart/2005/8/layout/hierarchy3"/>
    <dgm:cxn modelId="{E43EE91A-EE2E-4E41-A8F7-78B62FE095BE}" type="presOf" srcId="{AB60F4CE-7DA1-4D91-B531-7036B917B8DD}" destId="{48066590-1934-4BA0-A660-15AB62BF122E}" srcOrd="0" destOrd="0" presId="urn:microsoft.com/office/officeart/2005/8/layout/hierarchy3"/>
    <dgm:cxn modelId="{0E33EE1A-43CF-4404-99AD-723383E65F1F}" type="presOf" srcId="{F4B1E2EE-3F3E-4AC9-8115-947BC8E85655}" destId="{46547A71-F6A1-4697-A6CD-EB2A7850FF97}" srcOrd="0" destOrd="0" presId="urn:microsoft.com/office/officeart/2005/8/layout/hierarchy3"/>
    <dgm:cxn modelId="{55A82327-D077-4E57-93BC-577A106F1D13}" srcId="{294FB4F1-EF9A-42FA-8AD8-6706FCC50CEE}" destId="{F3F87CF0-575F-4711-BB6D-3360AD83BC97}" srcOrd="0" destOrd="0" parTransId="{50939984-2481-4EF2-AEF6-407863A3EBBA}" sibTransId="{2FB27257-BAC9-448A-90D1-18DDE02ABC9C}"/>
    <dgm:cxn modelId="{6CA5012D-DC6B-4814-9F64-42B2AA8FA0F2}" type="presOf" srcId="{F3F87CF0-575F-4711-BB6D-3360AD83BC97}" destId="{23417451-7C03-4DD1-8935-240C353FEAEE}" srcOrd="0" destOrd="0" presId="urn:microsoft.com/office/officeart/2005/8/layout/hierarchy3"/>
    <dgm:cxn modelId="{F64C8D33-1C10-4ADD-9DB8-7E7D3DE1A9D2}" type="presOf" srcId="{49580ECF-5862-4648-B2F9-4D738A71392E}" destId="{B7A1A53A-6A7D-418C-ABB1-BFD8A4F3B228}" srcOrd="1" destOrd="0" presId="urn:microsoft.com/office/officeart/2005/8/layout/hierarchy3"/>
    <dgm:cxn modelId="{87877036-0A05-400D-B601-A047C9B59F1B}" srcId="{54975C80-D348-4528-8E7C-E5BBC9FB0054}" destId="{294FB4F1-EF9A-42FA-8AD8-6706FCC50CEE}" srcOrd="1" destOrd="0" parTransId="{AA56F795-F6A0-4D1D-B930-2628E6081C4B}" sibTransId="{BA65C923-48B7-4206-8589-80A046E6326C}"/>
    <dgm:cxn modelId="{C936D837-30A1-41E1-931B-58247F54D024}" srcId="{7B2A6F83-AB32-4545-A0B2-D5A0C3AA4B90}" destId="{E046185B-D698-4A31-BDBD-61FC0B1725F9}" srcOrd="1" destOrd="0" parTransId="{3A43528B-CB86-4CD6-BC3D-8495A4A873D2}" sibTransId="{FDF418B9-C956-480C-A72D-E531379D2E50}"/>
    <dgm:cxn modelId="{F6CE5339-124A-4480-AC13-03946EDAF4AF}" type="presOf" srcId="{61757984-2C77-46FC-A701-7A1387C8C4BC}" destId="{96A9CE6E-398E-4599-AED8-AD4E73FC7455}" srcOrd="0" destOrd="0" presId="urn:microsoft.com/office/officeart/2005/8/layout/hierarchy3"/>
    <dgm:cxn modelId="{5593F63B-210D-4E22-A024-AD6EA982652D}" srcId="{51180AF7-376B-4D99-AFCB-515669FB1E12}" destId="{A190BA9F-B51A-4AE9-A5C2-902C040A0D83}" srcOrd="0" destOrd="0" parTransId="{61757984-2C77-46FC-A701-7A1387C8C4BC}" sibTransId="{5A75FE61-EA72-4FAD-8207-8B142D34FC59}"/>
    <dgm:cxn modelId="{C43CE33D-2051-46C6-90E3-926C0FD56AF9}" type="presOf" srcId="{161A69BA-3480-4660-A8B7-26E15823BC9B}" destId="{3CF26208-04B3-4835-B292-C6EC62482F2D}" srcOrd="0" destOrd="0" presId="urn:microsoft.com/office/officeart/2005/8/layout/hierarchy3"/>
    <dgm:cxn modelId="{A70E1542-82D4-4AC6-A66A-3C666ED646EF}" type="presOf" srcId="{B1B1A42E-545B-4733-A138-AF056A83D10F}" destId="{52E0B3A7-789E-46B5-9324-5374EF7E6C04}" srcOrd="0" destOrd="0" presId="urn:microsoft.com/office/officeart/2005/8/layout/hierarchy3"/>
    <dgm:cxn modelId="{E024D242-FB07-4A87-9E56-CA08B11F3CF7}" type="presOf" srcId="{2CB91BCB-DC66-4FCA-83F6-A1BBAD8986A2}" destId="{167C7AC6-6204-4371-BCE6-AE4AC7A792ED}" srcOrd="0" destOrd="0" presId="urn:microsoft.com/office/officeart/2005/8/layout/hierarchy3"/>
    <dgm:cxn modelId="{8B124B63-60AC-4310-B220-179EF3E1BBAA}" type="presOf" srcId="{020D9786-3154-454A-923C-A070A3935017}" destId="{3DAADD3C-158A-4DA3-9862-F62617AA93EB}" srcOrd="0" destOrd="0" presId="urn:microsoft.com/office/officeart/2005/8/layout/hierarchy3"/>
    <dgm:cxn modelId="{C6DE9E67-5CDB-409C-8C20-DB9F6595FC6A}" type="presOf" srcId="{50939984-2481-4EF2-AEF6-407863A3EBBA}" destId="{E8FE1621-37E8-46BF-A8DC-A1BBF0E06C30}" srcOrd="0" destOrd="0" presId="urn:microsoft.com/office/officeart/2005/8/layout/hierarchy3"/>
    <dgm:cxn modelId="{30C72668-E828-4AE7-B063-241F1E21C1D6}" srcId="{51180AF7-376B-4D99-AFCB-515669FB1E12}" destId="{9A896A50-ED8A-4DF7-91ED-E5473E7653EB}" srcOrd="3" destOrd="0" parTransId="{F732A2FB-5648-4F2A-83BF-B18324EC4AD4}" sibTransId="{27E2C654-F928-4A92-B479-1D69A352391C}"/>
    <dgm:cxn modelId="{94711B4A-39D6-4075-A539-DBF08EB56AA7}" type="presOf" srcId="{2FAAEA84-D4E7-4187-9DD9-7073E36A1540}" destId="{B708A286-9885-478D-88D4-5C5071AAB5E0}" srcOrd="0" destOrd="0" presId="urn:microsoft.com/office/officeart/2005/8/layout/hierarchy3"/>
    <dgm:cxn modelId="{0F8F224A-871E-4B5E-91FA-12D8AC3BAF89}" type="presOf" srcId="{DBBE1F86-C3A0-44FF-AD6B-3B719AB4529E}" destId="{7C72D275-6B8B-42C1-A6C3-8B031C7B368E}" srcOrd="0" destOrd="0" presId="urn:microsoft.com/office/officeart/2005/8/layout/hierarchy3"/>
    <dgm:cxn modelId="{6321516D-A94E-4A11-91CC-D67FED31C6B8}" type="presOf" srcId="{74D8BB7E-F36D-43A1-9185-881D574D53DB}" destId="{3E668BB0-3B7E-4870-BDDC-B5265252F84A}" srcOrd="0" destOrd="0" presId="urn:microsoft.com/office/officeart/2005/8/layout/hierarchy3"/>
    <dgm:cxn modelId="{2DB66050-34C9-49F4-9BE1-E4166B942326}" type="presOf" srcId="{3A43528B-CB86-4CD6-BC3D-8495A4A873D2}" destId="{6D63C2A8-C3A9-48D8-ABF2-01C71C14834D}" srcOrd="0" destOrd="0" presId="urn:microsoft.com/office/officeart/2005/8/layout/hierarchy3"/>
    <dgm:cxn modelId="{A38F6573-7D1F-4841-8089-4DDBFF41CA4E}" srcId="{49580ECF-5862-4648-B2F9-4D738A71392E}" destId="{B1B1A42E-545B-4733-A138-AF056A83D10F}" srcOrd="0" destOrd="0" parTransId="{B38C1FAC-EBB2-400C-B93E-DE0541978295}" sibTransId="{0F91659D-E1F0-4A7C-82FE-49C296199CE1}"/>
    <dgm:cxn modelId="{F54B4753-B96E-47F0-A10C-1E969018DA76}" type="presOf" srcId="{7B2A6F83-AB32-4545-A0B2-D5A0C3AA4B90}" destId="{B97AA0B2-FE36-4A6D-AFAB-EDADC744F787}" srcOrd="1" destOrd="0" presId="urn:microsoft.com/office/officeart/2005/8/layout/hierarchy3"/>
    <dgm:cxn modelId="{C2693375-D14E-40F7-8E64-EFB74EADB0CA}" type="presOf" srcId="{00B11789-B8CD-4113-BD7D-689F0E84606B}" destId="{A58BC8B4-93E0-417A-9204-666DD119055B}" srcOrd="0" destOrd="0" presId="urn:microsoft.com/office/officeart/2005/8/layout/hierarchy3"/>
    <dgm:cxn modelId="{2AB1F555-1465-469D-8C16-A9B7F81E5CC9}" type="presOf" srcId="{6A1C0E4B-8F53-410C-A895-D569BC49DA3A}" destId="{45624641-B573-42FB-84F2-7A7F856EA49F}" srcOrd="0" destOrd="0" presId="urn:microsoft.com/office/officeart/2005/8/layout/hierarchy3"/>
    <dgm:cxn modelId="{1A8AFB76-1447-4193-B134-48417C919EA3}" type="presOf" srcId="{2909CEAC-E492-4E5B-8430-0888B929C084}" destId="{7433038B-AF2C-4066-8CB8-3B391DF2F0DB}" srcOrd="0" destOrd="0" presId="urn:microsoft.com/office/officeart/2005/8/layout/hierarchy3"/>
    <dgm:cxn modelId="{77CC2278-364A-49DE-899F-8FA153201ECC}" type="presOf" srcId="{B38C1FAC-EBB2-400C-B93E-DE0541978295}" destId="{2A56818F-9BDB-4F4D-A060-F5075CB62B5B}" srcOrd="0" destOrd="0" presId="urn:microsoft.com/office/officeart/2005/8/layout/hierarchy3"/>
    <dgm:cxn modelId="{1DFBCB79-8FED-4485-9BB8-E47593A8B025}" srcId="{294FB4F1-EF9A-42FA-8AD8-6706FCC50CEE}" destId="{2CB91BCB-DC66-4FCA-83F6-A1BBAD8986A2}" srcOrd="1" destOrd="0" parTransId="{DBBE1F86-C3A0-44FF-AD6B-3B719AB4529E}" sibTransId="{145C1B71-4F74-4051-A1F2-10B7399FCDDE}"/>
    <dgm:cxn modelId="{6A0DAB7A-A265-400B-A3EC-89F5B6059FDB}" type="presOf" srcId="{646E221E-C297-473E-9860-6AC93FD83778}" destId="{36F5C906-4103-489D-AEEE-BF4FD3387C87}" srcOrd="0" destOrd="0" presId="urn:microsoft.com/office/officeart/2005/8/layout/hierarchy3"/>
    <dgm:cxn modelId="{BDFB0D7E-C9EB-4213-9886-7D2692E94A4F}" type="presOf" srcId="{1FD5745C-8ACF-4E8A-99D9-1AAEDBCF1A67}" destId="{4DD7B6C4-25B3-4CF2-B750-AF7D27F53880}" srcOrd="0" destOrd="0" presId="urn:microsoft.com/office/officeart/2005/8/layout/hierarchy3"/>
    <dgm:cxn modelId="{0F94E380-6C37-47C3-80A3-66013B897947}" srcId="{7B2A6F83-AB32-4545-A0B2-D5A0C3AA4B90}" destId="{A3D37373-2F88-4B04-8AA7-310C72215DDB}" srcOrd="2" destOrd="0" parTransId="{6A1C0E4B-8F53-410C-A895-D569BC49DA3A}" sibTransId="{43C123C9-163C-48CD-B2C0-07DC4845DF9A}"/>
    <dgm:cxn modelId="{F5D1AA8E-790A-4C2D-893D-837262ECC0E8}" srcId="{54975C80-D348-4528-8E7C-E5BBC9FB0054}" destId="{51180AF7-376B-4D99-AFCB-515669FB1E12}" srcOrd="0" destOrd="0" parTransId="{5AAB9365-AAB4-49C9-8111-A1547AFC10DB}" sibTransId="{294AE728-9FCD-44D5-ABB7-45CD5D5B00B9}"/>
    <dgm:cxn modelId="{A707E68E-398E-4D78-BDF6-26A9D21F9EFE}" srcId="{7B2A6F83-AB32-4545-A0B2-D5A0C3AA4B90}" destId="{9F404A54-D6B5-4E32-9D84-7D46A05638EC}" srcOrd="0" destOrd="0" parTransId="{AB60F4CE-7DA1-4D91-B531-7036B917B8DD}" sibTransId="{6C0635C8-8867-40A1-AF7B-013116E55A67}"/>
    <dgm:cxn modelId="{EE342690-79DF-41A0-BF23-2A4B4B0EB621}" type="presOf" srcId="{C57F9750-066F-4931-A7E1-E9E84D965BF9}" destId="{0DF3B98B-E539-4ED0-A406-CB4593A438C6}" srcOrd="0" destOrd="0" presId="urn:microsoft.com/office/officeart/2005/8/layout/hierarchy3"/>
    <dgm:cxn modelId="{B178C690-A165-4163-8732-1BC8C7B6D797}" srcId="{51180AF7-376B-4D99-AFCB-515669FB1E12}" destId="{7DB59E3F-FADC-44FC-A3F2-8E9ABB6FCF21}" srcOrd="2" destOrd="0" parTransId="{646E221E-C297-473E-9860-6AC93FD83778}" sibTransId="{36C39DA1-2858-46BC-A334-7395A2F70DEF}"/>
    <dgm:cxn modelId="{26D54992-DDFD-46C7-8A0A-421F0F99669F}" srcId="{49580ECF-5862-4648-B2F9-4D738A71392E}" destId="{74D8BB7E-F36D-43A1-9185-881D574D53DB}" srcOrd="1" destOrd="0" parTransId="{1FD5745C-8ACF-4E8A-99D9-1AAEDBCF1A67}" sibTransId="{68B6B6F3-72A0-481B-BAE3-7E5F29652842}"/>
    <dgm:cxn modelId="{A134C99A-343F-4526-842B-A20E9705C0DC}" srcId="{49580ECF-5862-4648-B2F9-4D738A71392E}" destId="{2909CEAC-E492-4E5B-8430-0888B929C084}" srcOrd="3" destOrd="0" parTransId="{7E6E3AC9-6308-4A84-BD12-CAC957C4AA4D}" sibTransId="{B4EB05EE-94AC-4E42-8D69-9E3408B2045F}"/>
    <dgm:cxn modelId="{214E949D-604C-42A4-BC3C-0FD5052EBA5F}" srcId="{51180AF7-376B-4D99-AFCB-515669FB1E12}" destId="{161A69BA-3480-4660-A8B7-26E15823BC9B}" srcOrd="4" destOrd="0" parTransId="{020D9786-3154-454A-923C-A070A3935017}" sibTransId="{41111C57-A3D5-4874-95EE-4B5DA41A4A2B}"/>
    <dgm:cxn modelId="{274B0D9E-487F-4B96-B805-6FCC83A3E1E4}" type="presOf" srcId="{294FB4F1-EF9A-42FA-8AD8-6706FCC50CEE}" destId="{F2E49C1E-46F4-4C91-B91A-267B3848DC96}" srcOrd="0" destOrd="0" presId="urn:microsoft.com/office/officeart/2005/8/layout/hierarchy3"/>
    <dgm:cxn modelId="{B0C2F99E-6979-433E-90B9-FCA48A6FD85E}" type="presOf" srcId="{18ECA29D-6886-47AD-B1F1-6C59AFCEDC9A}" destId="{0D1DA54C-1C54-4C86-B196-1C7FD5BA710E}" srcOrd="0" destOrd="0" presId="urn:microsoft.com/office/officeart/2005/8/layout/hierarchy3"/>
    <dgm:cxn modelId="{E2AF3BA1-57D7-4346-A774-55C804B772E5}" type="presOf" srcId="{B8B5811F-7DD9-488D-8E44-4B8F396623C1}" destId="{F9E8E8E9-ECB5-4AA0-BF4E-77D6FB15C90C}" srcOrd="0" destOrd="0" presId="urn:microsoft.com/office/officeart/2005/8/layout/hierarchy3"/>
    <dgm:cxn modelId="{6203BCA1-3C47-4810-AE54-807393C4C889}" type="presOf" srcId="{51180AF7-376B-4D99-AFCB-515669FB1E12}" destId="{0B57AFD2-4041-4F1C-A11C-765BF763D3E0}" srcOrd="1" destOrd="0" presId="urn:microsoft.com/office/officeart/2005/8/layout/hierarchy3"/>
    <dgm:cxn modelId="{3FC082A9-6981-406A-B5BA-707EDE47CD98}" srcId="{7B2A6F83-AB32-4545-A0B2-D5A0C3AA4B90}" destId="{B8B5811F-7DD9-488D-8E44-4B8F396623C1}" srcOrd="3" destOrd="0" parTransId="{F4B1E2EE-3F3E-4AC9-8115-947BC8E85655}" sibTransId="{BFB7D258-C6AF-4523-AA20-3E6CE0DF0BFC}"/>
    <dgm:cxn modelId="{AA4FDAAC-A47E-40E6-B2DD-0964CDE66E9F}" srcId="{294FB4F1-EF9A-42FA-8AD8-6706FCC50CEE}" destId="{DA468E1A-0F1B-4A01-AB3C-279931F0026B}" srcOrd="2" destOrd="0" parTransId="{EC379F53-4BFA-449C-A683-BF08AEE1A8BE}" sibTransId="{B4D7FDFC-BFA3-49CC-BF23-A936C465C17F}"/>
    <dgm:cxn modelId="{14A84AB0-DD8A-4D06-8BDC-C0F555EEC142}" type="presOf" srcId="{7DB59E3F-FADC-44FC-A3F2-8E9ABB6FCF21}" destId="{2B146B5F-1C66-40A1-81CE-930390AEB2A2}" srcOrd="0" destOrd="0" presId="urn:microsoft.com/office/officeart/2005/8/layout/hierarchy3"/>
    <dgm:cxn modelId="{DC5485BB-5A5F-4A13-B4B8-03C053A02EB8}" type="presOf" srcId="{991F4950-039E-406A-9D68-8409C9E2A87C}" destId="{7D66BF0F-6EF2-4A5C-A00B-7C2055006286}" srcOrd="0" destOrd="0" presId="urn:microsoft.com/office/officeart/2005/8/layout/hierarchy3"/>
    <dgm:cxn modelId="{B83D6EC1-AFDF-44D8-B5B3-16B4547CD241}" type="presOf" srcId="{F732A2FB-5648-4F2A-83BF-B18324EC4AD4}" destId="{3C56D539-4857-43B9-A6BE-D7617D1192D8}" srcOrd="0" destOrd="0" presId="urn:microsoft.com/office/officeart/2005/8/layout/hierarchy3"/>
    <dgm:cxn modelId="{17699BC2-E3A0-4FD9-B6F3-4959936017B1}" type="presOf" srcId="{54975C80-D348-4528-8E7C-E5BBC9FB0054}" destId="{2575EE29-75B9-472C-B871-768CBCB04FBB}" srcOrd="0" destOrd="0" presId="urn:microsoft.com/office/officeart/2005/8/layout/hierarchy3"/>
    <dgm:cxn modelId="{097E45D3-D51B-4E15-89BD-1BD214A4B145}" type="presOf" srcId="{9A896A50-ED8A-4DF7-91ED-E5473E7653EB}" destId="{0FB9F89F-7516-494F-8ABA-3B4C3500BDCA}" srcOrd="0" destOrd="0" presId="urn:microsoft.com/office/officeart/2005/8/layout/hierarchy3"/>
    <dgm:cxn modelId="{779975D3-B33F-4DFC-87C1-5B71AD2D23A2}" type="presOf" srcId="{51180AF7-376B-4D99-AFCB-515669FB1E12}" destId="{969A6D19-9A2C-40CE-9BA8-12C0D3672D05}" srcOrd="0" destOrd="0" presId="urn:microsoft.com/office/officeart/2005/8/layout/hierarchy3"/>
    <dgm:cxn modelId="{69B8E7D3-6080-4395-8228-D6755DDDF872}" type="presOf" srcId="{7E6E3AC9-6308-4A84-BD12-CAC957C4AA4D}" destId="{32D7A819-EB8C-4B59-80C3-11DF21E83F71}" srcOrd="0" destOrd="0" presId="urn:microsoft.com/office/officeart/2005/8/layout/hierarchy3"/>
    <dgm:cxn modelId="{CD9DD4D4-8B9F-4CE5-96D7-8C0DC6877139}" type="presOf" srcId="{294FB4F1-EF9A-42FA-8AD8-6706FCC50CEE}" destId="{50325BE3-4B03-4D6E-85A7-4578803C811F}" srcOrd="1" destOrd="0" presId="urn:microsoft.com/office/officeart/2005/8/layout/hierarchy3"/>
    <dgm:cxn modelId="{E40BD6DB-C346-4EA4-867F-F956A9DE217C}" type="presOf" srcId="{A190BA9F-B51A-4AE9-A5C2-902C040A0D83}" destId="{5094FFB7-CE7C-45CE-A769-6DA59A79159A}" srcOrd="0" destOrd="0" presId="urn:microsoft.com/office/officeart/2005/8/layout/hierarchy3"/>
    <dgm:cxn modelId="{63C0E8E5-874B-4B0C-9D89-21648F9FA50A}" srcId="{294FB4F1-EF9A-42FA-8AD8-6706FCC50CEE}" destId="{C57F9750-066F-4931-A7E1-E9E84D965BF9}" srcOrd="3" destOrd="0" parTransId="{E5427983-0D14-4C5D-AAA6-1FED5DB62099}" sibTransId="{944AA573-C266-4C31-BEAC-A032B8585AD2}"/>
    <dgm:cxn modelId="{F13136ED-F5E4-4080-BFF4-9DE9D7A14663}" srcId="{54975C80-D348-4528-8E7C-E5BBC9FB0054}" destId="{7B2A6F83-AB32-4545-A0B2-D5A0C3AA4B90}" srcOrd="2" destOrd="0" parTransId="{383A5D9F-4ED8-434E-9603-CC019F3F18D1}" sibTransId="{862D2DC1-7736-44C8-9D18-BC6E4D6C2ECC}"/>
    <dgm:cxn modelId="{6B8553EF-12E6-4948-9B98-58DC13E1EE2E}" type="presOf" srcId="{EC379F53-4BFA-449C-A683-BF08AEE1A8BE}" destId="{37A93418-BA49-4577-975D-3FB0ACA141B4}" srcOrd="0" destOrd="0" presId="urn:microsoft.com/office/officeart/2005/8/layout/hierarchy3"/>
    <dgm:cxn modelId="{9E8E12F3-670D-41F1-ADDF-BA04763EE33F}" type="presOf" srcId="{9F404A54-D6B5-4E32-9D84-7D46A05638EC}" destId="{BAC7700A-F6AA-453B-80B3-6A0E5F5AC635}" srcOrd="0" destOrd="0" presId="urn:microsoft.com/office/officeart/2005/8/layout/hierarchy3"/>
    <dgm:cxn modelId="{EC450BF4-A7A3-4D18-B64B-24760BB025C5}" type="presOf" srcId="{7B2A6F83-AB32-4545-A0B2-D5A0C3AA4B90}" destId="{A69FBB3B-C069-41A3-B935-027590A3F813}" srcOrd="0" destOrd="0" presId="urn:microsoft.com/office/officeart/2005/8/layout/hierarchy3"/>
    <dgm:cxn modelId="{DC842BF5-12EF-485B-8DB0-C44C7566CEC5}" srcId="{51180AF7-376B-4D99-AFCB-515669FB1E12}" destId="{991F4950-039E-406A-9D68-8409C9E2A87C}" srcOrd="1" destOrd="0" parTransId="{18ECA29D-6886-47AD-B1F1-6C59AFCEDC9A}" sibTransId="{B562CBAB-911F-468B-A3FE-694DDAF91092}"/>
    <dgm:cxn modelId="{A7367FFA-07B5-4C7F-8C93-5A583FDB58D0}" srcId="{54975C80-D348-4528-8E7C-E5BBC9FB0054}" destId="{49580ECF-5862-4648-B2F9-4D738A71392E}" srcOrd="3" destOrd="0" parTransId="{387F539B-4E02-449E-A405-D52A4A069CB3}" sibTransId="{87061D39-7B50-42BE-BE94-CD37D1C1C7C0}"/>
    <dgm:cxn modelId="{0B6A03FB-6D0C-4750-AC87-BB77312E8A15}" type="presOf" srcId="{E5427983-0D14-4C5D-AAA6-1FED5DB62099}" destId="{57DAAD53-DF8E-41B3-830A-F1B8A2D9E493}" srcOrd="0" destOrd="0" presId="urn:microsoft.com/office/officeart/2005/8/layout/hierarchy3"/>
    <dgm:cxn modelId="{CE8F9AFD-82BE-4B5D-8C4D-E5A09CD0908C}" type="presOf" srcId="{A3D37373-2F88-4B04-8AA7-310C72215DDB}" destId="{85FABF6A-CDF7-43EB-9E46-77A07B1685E2}" srcOrd="0" destOrd="0" presId="urn:microsoft.com/office/officeart/2005/8/layout/hierarchy3"/>
    <dgm:cxn modelId="{59112FFF-F34D-45DD-9698-9C4DB2611E57}" type="presOf" srcId="{E046185B-D698-4A31-BDBD-61FC0B1725F9}" destId="{9B90A213-F32F-4001-98CB-F74B05A3041C}" srcOrd="0" destOrd="0" presId="urn:microsoft.com/office/officeart/2005/8/layout/hierarchy3"/>
    <dgm:cxn modelId="{BFABBBE1-735C-4CDF-92CB-0385E1012307}" type="presParOf" srcId="{2575EE29-75B9-472C-B871-768CBCB04FBB}" destId="{A997CD2B-E0DD-4ECE-A972-A945A5FD1689}" srcOrd="0" destOrd="0" presId="urn:microsoft.com/office/officeart/2005/8/layout/hierarchy3"/>
    <dgm:cxn modelId="{2B059CDE-EC77-4561-AC65-E5CB76315ED2}" type="presParOf" srcId="{A997CD2B-E0DD-4ECE-A972-A945A5FD1689}" destId="{EC5701AC-75A9-4B55-BEED-CBC9E6B569FA}" srcOrd="0" destOrd="0" presId="urn:microsoft.com/office/officeart/2005/8/layout/hierarchy3"/>
    <dgm:cxn modelId="{4A02DCCC-7907-4A61-ADAE-58290D47829A}" type="presParOf" srcId="{EC5701AC-75A9-4B55-BEED-CBC9E6B569FA}" destId="{969A6D19-9A2C-40CE-9BA8-12C0D3672D05}" srcOrd="0" destOrd="0" presId="urn:microsoft.com/office/officeart/2005/8/layout/hierarchy3"/>
    <dgm:cxn modelId="{3C9E4F5B-3B0E-42B1-A918-65385C2E6009}" type="presParOf" srcId="{EC5701AC-75A9-4B55-BEED-CBC9E6B569FA}" destId="{0B57AFD2-4041-4F1C-A11C-765BF763D3E0}" srcOrd="1" destOrd="0" presId="urn:microsoft.com/office/officeart/2005/8/layout/hierarchy3"/>
    <dgm:cxn modelId="{727325B9-B5EC-4F6B-8B65-28E6C818AA44}" type="presParOf" srcId="{A997CD2B-E0DD-4ECE-A972-A945A5FD1689}" destId="{5254E25B-6EBE-4CB6-83DC-C573B6F03E6D}" srcOrd="1" destOrd="0" presId="urn:microsoft.com/office/officeart/2005/8/layout/hierarchy3"/>
    <dgm:cxn modelId="{5DC2E06A-1AD2-419E-9B2C-633036EF384B}" type="presParOf" srcId="{5254E25B-6EBE-4CB6-83DC-C573B6F03E6D}" destId="{96A9CE6E-398E-4599-AED8-AD4E73FC7455}" srcOrd="0" destOrd="0" presId="urn:microsoft.com/office/officeart/2005/8/layout/hierarchy3"/>
    <dgm:cxn modelId="{7AAB985B-136B-41B5-80A4-69AF9F78C4D8}" type="presParOf" srcId="{5254E25B-6EBE-4CB6-83DC-C573B6F03E6D}" destId="{5094FFB7-CE7C-45CE-A769-6DA59A79159A}" srcOrd="1" destOrd="0" presId="urn:microsoft.com/office/officeart/2005/8/layout/hierarchy3"/>
    <dgm:cxn modelId="{4925F044-0222-404D-A4E5-05BCB795CC44}" type="presParOf" srcId="{5254E25B-6EBE-4CB6-83DC-C573B6F03E6D}" destId="{0D1DA54C-1C54-4C86-B196-1C7FD5BA710E}" srcOrd="2" destOrd="0" presId="urn:microsoft.com/office/officeart/2005/8/layout/hierarchy3"/>
    <dgm:cxn modelId="{E7B04727-191D-4F9A-84F0-F9878C1D2BD0}" type="presParOf" srcId="{5254E25B-6EBE-4CB6-83DC-C573B6F03E6D}" destId="{7D66BF0F-6EF2-4A5C-A00B-7C2055006286}" srcOrd="3" destOrd="0" presId="urn:microsoft.com/office/officeart/2005/8/layout/hierarchy3"/>
    <dgm:cxn modelId="{A90158A0-174C-4C64-A53E-A5148F2F7F7E}" type="presParOf" srcId="{5254E25B-6EBE-4CB6-83DC-C573B6F03E6D}" destId="{36F5C906-4103-489D-AEEE-BF4FD3387C87}" srcOrd="4" destOrd="0" presId="urn:microsoft.com/office/officeart/2005/8/layout/hierarchy3"/>
    <dgm:cxn modelId="{C119C816-BA56-4505-8572-5974B55D5BA5}" type="presParOf" srcId="{5254E25B-6EBE-4CB6-83DC-C573B6F03E6D}" destId="{2B146B5F-1C66-40A1-81CE-930390AEB2A2}" srcOrd="5" destOrd="0" presId="urn:microsoft.com/office/officeart/2005/8/layout/hierarchy3"/>
    <dgm:cxn modelId="{EB05E32C-159B-46D7-AF1F-57A8358DEBD1}" type="presParOf" srcId="{5254E25B-6EBE-4CB6-83DC-C573B6F03E6D}" destId="{3C56D539-4857-43B9-A6BE-D7617D1192D8}" srcOrd="6" destOrd="0" presId="urn:microsoft.com/office/officeart/2005/8/layout/hierarchy3"/>
    <dgm:cxn modelId="{58D211BE-A17C-4B49-9F97-3874939C04FC}" type="presParOf" srcId="{5254E25B-6EBE-4CB6-83DC-C573B6F03E6D}" destId="{0FB9F89F-7516-494F-8ABA-3B4C3500BDCA}" srcOrd="7" destOrd="0" presId="urn:microsoft.com/office/officeart/2005/8/layout/hierarchy3"/>
    <dgm:cxn modelId="{8E03FBCD-661D-4576-9944-B8734C450883}" type="presParOf" srcId="{5254E25B-6EBE-4CB6-83DC-C573B6F03E6D}" destId="{3DAADD3C-158A-4DA3-9862-F62617AA93EB}" srcOrd="8" destOrd="0" presId="urn:microsoft.com/office/officeart/2005/8/layout/hierarchy3"/>
    <dgm:cxn modelId="{D1E43239-2DDD-4DC7-BD82-9B30DF82AE80}" type="presParOf" srcId="{5254E25B-6EBE-4CB6-83DC-C573B6F03E6D}" destId="{3CF26208-04B3-4835-B292-C6EC62482F2D}" srcOrd="9" destOrd="0" presId="urn:microsoft.com/office/officeart/2005/8/layout/hierarchy3"/>
    <dgm:cxn modelId="{F9401BFC-2275-4A6B-8E5C-82E55777DCBA}" type="presParOf" srcId="{2575EE29-75B9-472C-B871-768CBCB04FBB}" destId="{A529BC4F-EF89-4E75-9DB8-FC2330221BD3}" srcOrd="1" destOrd="0" presId="urn:microsoft.com/office/officeart/2005/8/layout/hierarchy3"/>
    <dgm:cxn modelId="{AC325283-5145-4DB5-A9A6-E1ED7C0D6AAA}" type="presParOf" srcId="{A529BC4F-EF89-4E75-9DB8-FC2330221BD3}" destId="{12459BC6-2335-4BB2-A487-2B0AD1BEE06E}" srcOrd="0" destOrd="0" presId="urn:microsoft.com/office/officeart/2005/8/layout/hierarchy3"/>
    <dgm:cxn modelId="{61D3278E-3CCD-4CE7-8762-91FFF973B642}" type="presParOf" srcId="{12459BC6-2335-4BB2-A487-2B0AD1BEE06E}" destId="{F2E49C1E-46F4-4C91-B91A-267B3848DC96}" srcOrd="0" destOrd="0" presId="urn:microsoft.com/office/officeart/2005/8/layout/hierarchy3"/>
    <dgm:cxn modelId="{A90DCF49-01F2-4077-91C5-8020C96496AC}" type="presParOf" srcId="{12459BC6-2335-4BB2-A487-2B0AD1BEE06E}" destId="{50325BE3-4B03-4D6E-85A7-4578803C811F}" srcOrd="1" destOrd="0" presId="urn:microsoft.com/office/officeart/2005/8/layout/hierarchy3"/>
    <dgm:cxn modelId="{14352E0E-2BC4-465B-9869-84C87578A445}" type="presParOf" srcId="{A529BC4F-EF89-4E75-9DB8-FC2330221BD3}" destId="{2632EA36-2FE1-4588-9072-00E2113363EF}" srcOrd="1" destOrd="0" presId="urn:microsoft.com/office/officeart/2005/8/layout/hierarchy3"/>
    <dgm:cxn modelId="{5E7A0EF3-2C01-4112-9549-8BE3C91DAC0C}" type="presParOf" srcId="{2632EA36-2FE1-4588-9072-00E2113363EF}" destId="{E8FE1621-37E8-46BF-A8DC-A1BBF0E06C30}" srcOrd="0" destOrd="0" presId="urn:microsoft.com/office/officeart/2005/8/layout/hierarchy3"/>
    <dgm:cxn modelId="{397C3C61-4456-40F7-96B8-763C939B11E4}" type="presParOf" srcId="{2632EA36-2FE1-4588-9072-00E2113363EF}" destId="{23417451-7C03-4DD1-8935-240C353FEAEE}" srcOrd="1" destOrd="0" presId="urn:microsoft.com/office/officeart/2005/8/layout/hierarchy3"/>
    <dgm:cxn modelId="{3EEAF1BE-29A1-4071-A193-74B60479F216}" type="presParOf" srcId="{2632EA36-2FE1-4588-9072-00E2113363EF}" destId="{7C72D275-6B8B-42C1-A6C3-8B031C7B368E}" srcOrd="2" destOrd="0" presId="urn:microsoft.com/office/officeart/2005/8/layout/hierarchy3"/>
    <dgm:cxn modelId="{FD8C78C9-2B8D-4570-A516-A1A53F67C827}" type="presParOf" srcId="{2632EA36-2FE1-4588-9072-00E2113363EF}" destId="{167C7AC6-6204-4371-BCE6-AE4AC7A792ED}" srcOrd="3" destOrd="0" presId="urn:microsoft.com/office/officeart/2005/8/layout/hierarchy3"/>
    <dgm:cxn modelId="{A450DF68-267C-4339-A075-A40620302601}" type="presParOf" srcId="{2632EA36-2FE1-4588-9072-00E2113363EF}" destId="{37A93418-BA49-4577-975D-3FB0ACA141B4}" srcOrd="4" destOrd="0" presId="urn:microsoft.com/office/officeart/2005/8/layout/hierarchy3"/>
    <dgm:cxn modelId="{35DEA146-8050-4931-9DD7-2FAE481867F1}" type="presParOf" srcId="{2632EA36-2FE1-4588-9072-00E2113363EF}" destId="{3E1577D8-832D-4DB2-89B9-76ABB9489595}" srcOrd="5" destOrd="0" presId="urn:microsoft.com/office/officeart/2005/8/layout/hierarchy3"/>
    <dgm:cxn modelId="{1FF1920A-3AB2-4013-8F6B-B0F0013966E1}" type="presParOf" srcId="{2632EA36-2FE1-4588-9072-00E2113363EF}" destId="{57DAAD53-DF8E-41B3-830A-F1B8A2D9E493}" srcOrd="6" destOrd="0" presId="urn:microsoft.com/office/officeart/2005/8/layout/hierarchy3"/>
    <dgm:cxn modelId="{13A9FD82-6BF1-4E77-A82A-104E31A7D331}" type="presParOf" srcId="{2632EA36-2FE1-4588-9072-00E2113363EF}" destId="{0DF3B98B-E539-4ED0-A406-CB4593A438C6}" srcOrd="7" destOrd="0" presId="urn:microsoft.com/office/officeart/2005/8/layout/hierarchy3"/>
    <dgm:cxn modelId="{371A0CA4-6610-4FB2-8D48-644EE0760232}" type="presParOf" srcId="{2575EE29-75B9-472C-B871-768CBCB04FBB}" destId="{05AA2D3B-BE04-4862-A65F-B92D9AA38614}" srcOrd="2" destOrd="0" presId="urn:microsoft.com/office/officeart/2005/8/layout/hierarchy3"/>
    <dgm:cxn modelId="{DBDEB8B6-98F2-4ADA-8332-D3C079D9AFB8}" type="presParOf" srcId="{05AA2D3B-BE04-4862-A65F-B92D9AA38614}" destId="{D0B825A8-C8CE-49D6-8C45-E79316841915}" srcOrd="0" destOrd="0" presId="urn:microsoft.com/office/officeart/2005/8/layout/hierarchy3"/>
    <dgm:cxn modelId="{E9EE36A5-7EBB-4AE5-9C97-B816F3B29424}" type="presParOf" srcId="{D0B825A8-C8CE-49D6-8C45-E79316841915}" destId="{A69FBB3B-C069-41A3-B935-027590A3F813}" srcOrd="0" destOrd="0" presId="urn:microsoft.com/office/officeart/2005/8/layout/hierarchy3"/>
    <dgm:cxn modelId="{724A3A27-8A03-4A85-8AC5-FCF518F76216}" type="presParOf" srcId="{D0B825A8-C8CE-49D6-8C45-E79316841915}" destId="{B97AA0B2-FE36-4A6D-AFAB-EDADC744F787}" srcOrd="1" destOrd="0" presId="urn:microsoft.com/office/officeart/2005/8/layout/hierarchy3"/>
    <dgm:cxn modelId="{70501139-7C00-485B-B074-51792584358A}" type="presParOf" srcId="{05AA2D3B-BE04-4862-A65F-B92D9AA38614}" destId="{370F24C8-EBAE-48E7-B330-7539FF3B4669}" srcOrd="1" destOrd="0" presId="urn:microsoft.com/office/officeart/2005/8/layout/hierarchy3"/>
    <dgm:cxn modelId="{1347D281-136E-40A9-82CF-1EA8C078DD5B}" type="presParOf" srcId="{370F24C8-EBAE-48E7-B330-7539FF3B4669}" destId="{48066590-1934-4BA0-A660-15AB62BF122E}" srcOrd="0" destOrd="0" presId="urn:microsoft.com/office/officeart/2005/8/layout/hierarchy3"/>
    <dgm:cxn modelId="{82B8FE7E-4C3F-43F0-B742-7CF6EFDBA587}" type="presParOf" srcId="{370F24C8-EBAE-48E7-B330-7539FF3B4669}" destId="{BAC7700A-F6AA-453B-80B3-6A0E5F5AC635}" srcOrd="1" destOrd="0" presId="urn:microsoft.com/office/officeart/2005/8/layout/hierarchy3"/>
    <dgm:cxn modelId="{6AF67678-3888-4C84-9EEF-7F9EA2D6D014}" type="presParOf" srcId="{370F24C8-EBAE-48E7-B330-7539FF3B4669}" destId="{6D63C2A8-C3A9-48D8-ABF2-01C71C14834D}" srcOrd="2" destOrd="0" presId="urn:microsoft.com/office/officeart/2005/8/layout/hierarchy3"/>
    <dgm:cxn modelId="{D89B57F8-33DE-47CC-BD65-B29F4F53E1A4}" type="presParOf" srcId="{370F24C8-EBAE-48E7-B330-7539FF3B4669}" destId="{9B90A213-F32F-4001-98CB-F74B05A3041C}" srcOrd="3" destOrd="0" presId="urn:microsoft.com/office/officeart/2005/8/layout/hierarchy3"/>
    <dgm:cxn modelId="{BCA3CE58-320E-4927-8C35-19816FD1DDF3}" type="presParOf" srcId="{370F24C8-EBAE-48E7-B330-7539FF3B4669}" destId="{45624641-B573-42FB-84F2-7A7F856EA49F}" srcOrd="4" destOrd="0" presId="urn:microsoft.com/office/officeart/2005/8/layout/hierarchy3"/>
    <dgm:cxn modelId="{D83C63B7-FE9B-46A2-9954-4C7C7CA541D7}" type="presParOf" srcId="{370F24C8-EBAE-48E7-B330-7539FF3B4669}" destId="{85FABF6A-CDF7-43EB-9E46-77A07B1685E2}" srcOrd="5" destOrd="0" presId="urn:microsoft.com/office/officeart/2005/8/layout/hierarchy3"/>
    <dgm:cxn modelId="{6DE0BA23-2387-4222-8A2A-8956B4E461FB}" type="presParOf" srcId="{370F24C8-EBAE-48E7-B330-7539FF3B4669}" destId="{46547A71-F6A1-4697-A6CD-EB2A7850FF97}" srcOrd="6" destOrd="0" presId="urn:microsoft.com/office/officeart/2005/8/layout/hierarchy3"/>
    <dgm:cxn modelId="{A7A0EB61-7459-4E97-BA44-807CD4356CA6}" type="presParOf" srcId="{370F24C8-EBAE-48E7-B330-7539FF3B4669}" destId="{F9E8E8E9-ECB5-4AA0-BF4E-77D6FB15C90C}" srcOrd="7" destOrd="0" presId="urn:microsoft.com/office/officeart/2005/8/layout/hierarchy3"/>
    <dgm:cxn modelId="{98DE821F-B2F6-4444-B798-EEA75DC9CA23}" type="presParOf" srcId="{2575EE29-75B9-472C-B871-768CBCB04FBB}" destId="{22519B47-8448-4CE4-AF7D-A7CB42BCF636}" srcOrd="3" destOrd="0" presId="urn:microsoft.com/office/officeart/2005/8/layout/hierarchy3"/>
    <dgm:cxn modelId="{AB21109A-9879-45BE-8142-B9D89A4BA662}" type="presParOf" srcId="{22519B47-8448-4CE4-AF7D-A7CB42BCF636}" destId="{F11BE65F-EDE3-4A7F-A9DE-4FDAB37F8101}" srcOrd="0" destOrd="0" presId="urn:microsoft.com/office/officeart/2005/8/layout/hierarchy3"/>
    <dgm:cxn modelId="{57ACF0DA-5625-4B12-8DBC-DF3AE721EE22}" type="presParOf" srcId="{F11BE65F-EDE3-4A7F-A9DE-4FDAB37F8101}" destId="{E4BAB78C-F93D-40B4-B6A3-4A14718B770C}" srcOrd="0" destOrd="0" presId="urn:microsoft.com/office/officeart/2005/8/layout/hierarchy3"/>
    <dgm:cxn modelId="{DDDE42F6-BDFB-409E-8AD1-3C7BD640A844}" type="presParOf" srcId="{F11BE65F-EDE3-4A7F-A9DE-4FDAB37F8101}" destId="{B7A1A53A-6A7D-418C-ABB1-BFD8A4F3B228}" srcOrd="1" destOrd="0" presId="urn:microsoft.com/office/officeart/2005/8/layout/hierarchy3"/>
    <dgm:cxn modelId="{299F63B9-D644-4DA8-83DC-4D1F882242D1}" type="presParOf" srcId="{22519B47-8448-4CE4-AF7D-A7CB42BCF636}" destId="{0AB11C5F-FC83-49C8-98AE-4B87F9322A2B}" srcOrd="1" destOrd="0" presId="urn:microsoft.com/office/officeart/2005/8/layout/hierarchy3"/>
    <dgm:cxn modelId="{6CF3A1D9-9910-45A4-AAA9-4A107A7DE066}" type="presParOf" srcId="{0AB11C5F-FC83-49C8-98AE-4B87F9322A2B}" destId="{2A56818F-9BDB-4F4D-A060-F5075CB62B5B}" srcOrd="0" destOrd="0" presId="urn:microsoft.com/office/officeart/2005/8/layout/hierarchy3"/>
    <dgm:cxn modelId="{6FDA2000-6204-4B72-89A5-A11B8408CC0F}" type="presParOf" srcId="{0AB11C5F-FC83-49C8-98AE-4B87F9322A2B}" destId="{52E0B3A7-789E-46B5-9324-5374EF7E6C04}" srcOrd="1" destOrd="0" presId="urn:microsoft.com/office/officeart/2005/8/layout/hierarchy3"/>
    <dgm:cxn modelId="{0A42FB26-A43A-4328-B3F5-F90E48F49227}" type="presParOf" srcId="{0AB11C5F-FC83-49C8-98AE-4B87F9322A2B}" destId="{4DD7B6C4-25B3-4CF2-B750-AF7D27F53880}" srcOrd="2" destOrd="0" presId="urn:microsoft.com/office/officeart/2005/8/layout/hierarchy3"/>
    <dgm:cxn modelId="{123767F6-1650-4268-ACE1-3835595841CC}" type="presParOf" srcId="{0AB11C5F-FC83-49C8-98AE-4B87F9322A2B}" destId="{3E668BB0-3B7E-4870-BDDC-B5265252F84A}" srcOrd="3" destOrd="0" presId="urn:microsoft.com/office/officeart/2005/8/layout/hierarchy3"/>
    <dgm:cxn modelId="{954A0CAC-75B5-49E6-A9EC-470D0548A5DA}" type="presParOf" srcId="{0AB11C5F-FC83-49C8-98AE-4B87F9322A2B}" destId="{B708A286-9885-478D-88D4-5C5071AAB5E0}" srcOrd="4" destOrd="0" presId="urn:microsoft.com/office/officeart/2005/8/layout/hierarchy3"/>
    <dgm:cxn modelId="{920FC8F3-3F82-4A08-9999-C45DBCA0AE3D}" type="presParOf" srcId="{0AB11C5F-FC83-49C8-98AE-4B87F9322A2B}" destId="{A58BC8B4-93E0-417A-9204-666DD119055B}" srcOrd="5" destOrd="0" presId="urn:microsoft.com/office/officeart/2005/8/layout/hierarchy3"/>
    <dgm:cxn modelId="{759F4A08-069E-40B5-9E94-06E25EC5216E}" type="presParOf" srcId="{0AB11C5F-FC83-49C8-98AE-4B87F9322A2B}" destId="{32D7A819-EB8C-4B59-80C3-11DF21E83F71}" srcOrd="6" destOrd="0" presId="urn:microsoft.com/office/officeart/2005/8/layout/hierarchy3"/>
    <dgm:cxn modelId="{66495E1A-A3F5-4940-85FD-02F10512484B}" type="presParOf" srcId="{0AB11C5F-FC83-49C8-98AE-4B87F9322A2B}" destId="{7433038B-AF2C-4066-8CB8-3B391DF2F0DB}"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A6D19-9A2C-40CE-9BA8-12C0D3672D05}">
      <dsp:nvSpPr>
        <dsp:cNvPr id="0" name=""/>
        <dsp:cNvSpPr/>
      </dsp:nvSpPr>
      <dsp:spPr>
        <a:xfrm>
          <a:off x="2" y="350613"/>
          <a:ext cx="1501303" cy="548641"/>
        </a:xfrm>
        <a:prstGeom prst="roundRect">
          <a:avLst>
            <a:gd name="adj" fmla="val 1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Calibri" pitchFamily="34" charset="0"/>
            </a:rPr>
            <a:t>Office of Air Quality Planning and Standards</a:t>
          </a:r>
        </a:p>
      </dsp:txBody>
      <dsp:txXfrm>
        <a:off x="16071" y="366682"/>
        <a:ext cx="1469165" cy="516503"/>
      </dsp:txXfrm>
    </dsp:sp>
    <dsp:sp modelId="{96A9CE6E-398E-4599-AED8-AD4E73FC7455}">
      <dsp:nvSpPr>
        <dsp:cNvPr id="0" name=""/>
        <dsp:cNvSpPr/>
      </dsp:nvSpPr>
      <dsp:spPr>
        <a:xfrm>
          <a:off x="150132" y="899254"/>
          <a:ext cx="154670" cy="482316"/>
        </a:xfrm>
        <a:custGeom>
          <a:avLst/>
          <a:gdLst/>
          <a:ahLst/>
          <a:cxnLst/>
          <a:rect l="0" t="0" r="0" b="0"/>
          <a:pathLst>
            <a:path>
              <a:moveTo>
                <a:pt x="0" y="0"/>
              </a:moveTo>
              <a:lnTo>
                <a:pt x="0" y="482316"/>
              </a:lnTo>
              <a:lnTo>
                <a:pt x="154670" y="482316"/>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94FFB7-CE7C-45CE-A769-6DA59A79159A}">
      <dsp:nvSpPr>
        <dsp:cNvPr id="0" name=""/>
        <dsp:cNvSpPr/>
      </dsp:nvSpPr>
      <dsp:spPr>
        <a:xfrm>
          <a:off x="304803" y="1114614"/>
          <a:ext cx="1078301" cy="533913"/>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Air Quality Assessment Division</a:t>
          </a:r>
        </a:p>
      </dsp:txBody>
      <dsp:txXfrm>
        <a:off x="320441" y="1130252"/>
        <a:ext cx="1047025" cy="502637"/>
      </dsp:txXfrm>
    </dsp:sp>
    <dsp:sp modelId="{0D1DA54C-1C54-4C86-B196-1C7FD5BA710E}">
      <dsp:nvSpPr>
        <dsp:cNvPr id="0" name=""/>
        <dsp:cNvSpPr/>
      </dsp:nvSpPr>
      <dsp:spPr>
        <a:xfrm>
          <a:off x="150132" y="899254"/>
          <a:ext cx="153573" cy="1204207"/>
        </a:xfrm>
        <a:custGeom>
          <a:avLst/>
          <a:gdLst/>
          <a:ahLst/>
          <a:cxnLst/>
          <a:rect l="0" t="0" r="0" b="0"/>
          <a:pathLst>
            <a:path>
              <a:moveTo>
                <a:pt x="0" y="0"/>
              </a:moveTo>
              <a:lnTo>
                <a:pt x="0" y="1204207"/>
              </a:lnTo>
              <a:lnTo>
                <a:pt x="153573" y="1204207"/>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66BF0F-6EF2-4A5C-A00B-7C2055006286}">
      <dsp:nvSpPr>
        <dsp:cNvPr id="0" name=""/>
        <dsp:cNvSpPr/>
      </dsp:nvSpPr>
      <dsp:spPr>
        <a:xfrm>
          <a:off x="303705" y="1789805"/>
          <a:ext cx="1080485" cy="627313"/>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Air Quality Policy Division</a:t>
          </a:r>
        </a:p>
      </dsp:txBody>
      <dsp:txXfrm>
        <a:off x="322078" y="1808178"/>
        <a:ext cx="1043739" cy="590567"/>
      </dsp:txXfrm>
    </dsp:sp>
    <dsp:sp modelId="{36F5C906-4103-489D-AEEE-BF4FD3387C87}">
      <dsp:nvSpPr>
        <dsp:cNvPr id="0" name=""/>
        <dsp:cNvSpPr/>
      </dsp:nvSpPr>
      <dsp:spPr>
        <a:xfrm>
          <a:off x="150132" y="899254"/>
          <a:ext cx="153573" cy="1989819"/>
        </a:xfrm>
        <a:custGeom>
          <a:avLst/>
          <a:gdLst/>
          <a:ahLst/>
          <a:cxnLst/>
          <a:rect l="0" t="0" r="0" b="0"/>
          <a:pathLst>
            <a:path>
              <a:moveTo>
                <a:pt x="0" y="0"/>
              </a:moveTo>
              <a:lnTo>
                <a:pt x="0" y="1989819"/>
              </a:lnTo>
              <a:lnTo>
                <a:pt x="153573" y="1989819"/>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146B5F-1C66-40A1-81CE-930390AEB2A2}">
      <dsp:nvSpPr>
        <dsp:cNvPr id="0" name=""/>
        <dsp:cNvSpPr/>
      </dsp:nvSpPr>
      <dsp:spPr>
        <a:xfrm>
          <a:off x="303705" y="2582009"/>
          <a:ext cx="1080496" cy="614129"/>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Health and Environmental Impacts Division</a:t>
          </a:r>
        </a:p>
      </dsp:txBody>
      <dsp:txXfrm>
        <a:off x="321692" y="2599996"/>
        <a:ext cx="1044522" cy="578155"/>
      </dsp:txXfrm>
    </dsp:sp>
    <dsp:sp modelId="{3C56D539-4857-43B9-A6BE-D7617D1192D8}">
      <dsp:nvSpPr>
        <dsp:cNvPr id="0" name=""/>
        <dsp:cNvSpPr/>
      </dsp:nvSpPr>
      <dsp:spPr>
        <a:xfrm>
          <a:off x="150132" y="899254"/>
          <a:ext cx="153573" cy="2768838"/>
        </a:xfrm>
        <a:custGeom>
          <a:avLst/>
          <a:gdLst/>
          <a:ahLst/>
          <a:cxnLst/>
          <a:rect l="0" t="0" r="0" b="0"/>
          <a:pathLst>
            <a:path>
              <a:moveTo>
                <a:pt x="0" y="0"/>
              </a:moveTo>
              <a:lnTo>
                <a:pt x="0" y="2768838"/>
              </a:lnTo>
              <a:lnTo>
                <a:pt x="153573" y="2768838"/>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B9F89F-7516-494F-8ABA-3B4C3500BDCA}">
      <dsp:nvSpPr>
        <dsp:cNvPr id="0" name=""/>
        <dsp:cNvSpPr/>
      </dsp:nvSpPr>
      <dsp:spPr>
        <a:xfrm>
          <a:off x="303705" y="3361028"/>
          <a:ext cx="1080496" cy="614129"/>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Outreach Information Division</a:t>
          </a:r>
        </a:p>
      </dsp:txBody>
      <dsp:txXfrm>
        <a:off x="321692" y="3379015"/>
        <a:ext cx="1044522" cy="578155"/>
      </dsp:txXfrm>
    </dsp:sp>
    <dsp:sp modelId="{3DAADD3C-158A-4DA3-9862-F62617AA93EB}">
      <dsp:nvSpPr>
        <dsp:cNvPr id="0" name=""/>
        <dsp:cNvSpPr/>
      </dsp:nvSpPr>
      <dsp:spPr>
        <a:xfrm>
          <a:off x="150132" y="899254"/>
          <a:ext cx="153573" cy="3482406"/>
        </a:xfrm>
        <a:custGeom>
          <a:avLst/>
          <a:gdLst/>
          <a:ahLst/>
          <a:cxnLst/>
          <a:rect l="0" t="0" r="0" b="0"/>
          <a:pathLst>
            <a:path>
              <a:moveTo>
                <a:pt x="0" y="0"/>
              </a:moveTo>
              <a:lnTo>
                <a:pt x="0" y="3482406"/>
              </a:lnTo>
              <a:lnTo>
                <a:pt x="153573" y="3482406"/>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F26208-04B3-4835-B292-C6EC62482F2D}">
      <dsp:nvSpPr>
        <dsp:cNvPr id="0" name=""/>
        <dsp:cNvSpPr/>
      </dsp:nvSpPr>
      <dsp:spPr>
        <a:xfrm>
          <a:off x="303705" y="4140047"/>
          <a:ext cx="1080496" cy="483226"/>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Sector Policies and Programs Division</a:t>
          </a:r>
        </a:p>
      </dsp:txBody>
      <dsp:txXfrm>
        <a:off x="317858" y="4154200"/>
        <a:ext cx="1052190" cy="454920"/>
      </dsp:txXfrm>
    </dsp:sp>
    <dsp:sp modelId="{F2E49C1E-46F4-4C91-B91A-267B3848DC96}">
      <dsp:nvSpPr>
        <dsp:cNvPr id="0" name=""/>
        <dsp:cNvSpPr/>
      </dsp:nvSpPr>
      <dsp:spPr>
        <a:xfrm>
          <a:off x="1834527" y="423013"/>
          <a:ext cx="1648899" cy="548641"/>
        </a:xfrm>
        <a:prstGeom prst="roundRect">
          <a:avLst>
            <a:gd name="adj" fmla="val 1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Calibri" pitchFamily="34" charset="0"/>
            </a:rPr>
            <a:t>Office of Atmospheric Programs</a:t>
          </a:r>
        </a:p>
      </dsp:txBody>
      <dsp:txXfrm>
        <a:off x="1850596" y="439082"/>
        <a:ext cx="1616761" cy="516503"/>
      </dsp:txXfrm>
    </dsp:sp>
    <dsp:sp modelId="{E8FE1621-37E8-46BF-A8DC-A1BBF0E06C30}">
      <dsp:nvSpPr>
        <dsp:cNvPr id="0" name=""/>
        <dsp:cNvSpPr/>
      </dsp:nvSpPr>
      <dsp:spPr>
        <a:xfrm>
          <a:off x="1999417" y="971654"/>
          <a:ext cx="164889" cy="391748"/>
        </a:xfrm>
        <a:custGeom>
          <a:avLst/>
          <a:gdLst/>
          <a:ahLst/>
          <a:cxnLst/>
          <a:rect l="0" t="0" r="0" b="0"/>
          <a:pathLst>
            <a:path>
              <a:moveTo>
                <a:pt x="0" y="0"/>
              </a:moveTo>
              <a:lnTo>
                <a:pt x="0" y="391748"/>
              </a:lnTo>
              <a:lnTo>
                <a:pt x="164889" y="391748"/>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417451-7C03-4DD1-8935-240C353FEAEE}">
      <dsp:nvSpPr>
        <dsp:cNvPr id="0" name=""/>
        <dsp:cNvSpPr/>
      </dsp:nvSpPr>
      <dsp:spPr>
        <a:xfrm>
          <a:off x="2164307" y="1136544"/>
          <a:ext cx="1055295" cy="453717"/>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Clean Air Markets Division</a:t>
          </a:r>
        </a:p>
      </dsp:txBody>
      <dsp:txXfrm>
        <a:off x="2177596" y="1149833"/>
        <a:ext cx="1028717" cy="427139"/>
      </dsp:txXfrm>
    </dsp:sp>
    <dsp:sp modelId="{7C72D275-6B8B-42C1-A6C3-8B031C7B368E}">
      <dsp:nvSpPr>
        <dsp:cNvPr id="0" name=""/>
        <dsp:cNvSpPr/>
      </dsp:nvSpPr>
      <dsp:spPr>
        <a:xfrm>
          <a:off x="1999417" y="971654"/>
          <a:ext cx="164889" cy="1024108"/>
        </a:xfrm>
        <a:custGeom>
          <a:avLst/>
          <a:gdLst/>
          <a:ahLst/>
          <a:cxnLst/>
          <a:rect l="0" t="0" r="0" b="0"/>
          <a:pathLst>
            <a:path>
              <a:moveTo>
                <a:pt x="0" y="0"/>
              </a:moveTo>
              <a:lnTo>
                <a:pt x="0" y="1024108"/>
              </a:lnTo>
              <a:lnTo>
                <a:pt x="164889" y="1024108"/>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7C7AC6-6204-4371-BCE6-AE4AC7A792ED}">
      <dsp:nvSpPr>
        <dsp:cNvPr id="0" name=""/>
        <dsp:cNvSpPr/>
      </dsp:nvSpPr>
      <dsp:spPr>
        <a:xfrm>
          <a:off x="2164307" y="1755152"/>
          <a:ext cx="1055295" cy="481221"/>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Climate Protection Partnerships Division</a:t>
          </a:r>
          <a:br>
            <a:rPr lang="en-US" sz="900" kern="1200" dirty="0">
              <a:latin typeface="Calibri" pitchFamily="34" charset="0"/>
            </a:rPr>
          </a:br>
          <a:endParaRPr lang="en-US" sz="900" kern="1200" dirty="0">
            <a:latin typeface="Calibri" pitchFamily="34" charset="0"/>
          </a:endParaRPr>
        </a:p>
      </dsp:txBody>
      <dsp:txXfrm>
        <a:off x="2178401" y="1769246"/>
        <a:ext cx="1027107" cy="453033"/>
      </dsp:txXfrm>
    </dsp:sp>
    <dsp:sp modelId="{37A93418-BA49-4577-975D-3FB0ACA141B4}">
      <dsp:nvSpPr>
        <dsp:cNvPr id="0" name=""/>
        <dsp:cNvSpPr/>
      </dsp:nvSpPr>
      <dsp:spPr>
        <a:xfrm>
          <a:off x="1999417" y="971654"/>
          <a:ext cx="164889" cy="1687150"/>
        </a:xfrm>
        <a:custGeom>
          <a:avLst/>
          <a:gdLst/>
          <a:ahLst/>
          <a:cxnLst/>
          <a:rect l="0" t="0" r="0" b="0"/>
          <a:pathLst>
            <a:path>
              <a:moveTo>
                <a:pt x="0" y="0"/>
              </a:moveTo>
              <a:lnTo>
                <a:pt x="0" y="1687150"/>
              </a:lnTo>
              <a:lnTo>
                <a:pt x="164889" y="168715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1577D8-832D-4DB2-89B9-76ABB9489595}">
      <dsp:nvSpPr>
        <dsp:cNvPr id="0" name=""/>
        <dsp:cNvSpPr/>
      </dsp:nvSpPr>
      <dsp:spPr>
        <a:xfrm>
          <a:off x="2164307" y="2401263"/>
          <a:ext cx="1055295" cy="515083"/>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Stratospheric Protection Division</a:t>
          </a:r>
        </a:p>
      </dsp:txBody>
      <dsp:txXfrm>
        <a:off x="2179393" y="2416349"/>
        <a:ext cx="1025123" cy="484911"/>
      </dsp:txXfrm>
    </dsp:sp>
    <dsp:sp modelId="{57DAAD53-DF8E-41B3-830A-F1B8A2D9E493}">
      <dsp:nvSpPr>
        <dsp:cNvPr id="0" name=""/>
        <dsp:cNvSpPr/>
      </dsp:nvSpPr>
      <dsp:spPr>
        <a:xfrm>
          <a:off x="1999417" y="971654"/>
          <a:ext cx="164889" cy="2296748"/>
        </a:xfrm>
        <a:custGeom>
          <a:avLst/>
          <a:gdLst/>
          <a:ahLst/>
          <a:cxnLst/>
          <a:rect l="0" t="0" r="0" b="0"/>
          <a:pathLst>
            <a:path>
              <a:moveTo>
                <a:pt x="0" y="0"/>
              </a:moveTo>
              <a:lnTo>
                <a:pt x="0" y="2296748"/>
              </a:lnTo>
              <a:lnTo>
                <a:pt x="164889" y="2296748"/>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F3B98B-E539-4ED0-A406-CB4593A438C6}">
      <dsp:nvSpPr>
        <dsp:cNvPr id="0" name=""/>
        <dsp:cNvSpPr/>
      </dsp:nvSpPr>
      <dsp:spPr>
        <a:xfrm>
          <a:off x="2164307" y="3081236"/>
          <a:ext cx="1055295" cy="374333"/>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Climate Change Division</a:t>
          </a:r>
        </a:p>
      </dsp:txBody>
      <dsp:txXfrm>
        <a:off x="2175271" y="3092200"/>
        <a:ext cx="1033367" cy="352405"/>
      </dsp:txXfrm>
    </dsp:sp>
    <dsp:sp modelId="{A69FBB3B-C069-41A3-B935-027590A3F813}">
      <dsp:nvSpPr>
        <dsp:cNvPr id="0" name=""/>
        <dsp:cNvSpPr/>
      </dsp:nvSpPr>
      <dsp:spPr>
        <a:xfrm>
          <a:off x="3810001" y="406405"/>
          <a:ext cx="1550057" cy="548641"/>
        </a:xfrm>
        <a:prstGeom prst="roundRect">
          <a:avLst>
            <a:gd name="adj" fmla="val 10000"/>
          </a:avLst>
        </a:prstGeom>
        <a:solidFill>
          <a:schemeClr val="bg1">
            <a:lumMod val="75000"/>
          </a:schemeClr>
        </a:solidFill>
        <a:ln w="6350" cap="flat" cmpd="sng" algn="in">
          <a:solidFill>
            <a:schemeClr val="accent4"/>
          </a:solidFill>
          <a:prstDash val="solid"/>
        </a:ln>
        <a:effectLst/>
        <a:scene3d>
          <a:camera prst="orthographicFront"/>
          <a:lightRig rig="flat" dir="t"/>
        </a:scene3d>
      </dsp:spPr>
      <dsp:style>
        <a:lnRef idx="1">
          <a:schemeClr val="accent4"/>
        </a:lnRef>
        <a:fillRef idx="2">
          <a:schemeClr val="accent4"/>
        </a:fillRef>
        <a:effectRef idx="1">
          <a:schemeClr val="accent4"/>
        </a:effectRef>
        <a:fontRef idx="minor">
          <a:schemeClr val="dk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Calibri" pitchFamily="34" charset="0"/>
            </a:rPr>
            <a:t>Office of Transportation &amp; Air Quality </a:t>
          </a:r>
        </a:p>
      </dsp:txBody>
      <dsp:txXfrm>
        <a:off x="3826070" y="422474"/>
        <a:ext cx="1517919" cy="516503"/>
      </dsp:txXfrm>
    </dsp:sp>
    <dsp:sp modelId="{48066590-1934-4BA0-A660-15AB62BF122E}">
      <dsp:nvSpPr>
        <dsp:cNvPr id="0" name=""/>
        <dsp:cNvSpPr/>
      </dsp:nvSpPr>
      <dsp:spPr>
        <a:xfrm>
          <a:off x="3965007" y="955047"/>
          <a:ext cx="158211" cy="430329"/>
        </a:xfrm>
        <a:custGeom>
          <a:avLst/>
          <a:gdLst/>
          <a:ahLst/>
          <a:cxnLst/>
          <a:rect l="0" t="0" r="0" b="0"/>
          <a:pathLst>
            <a:path>
              <a:moveTo>
                <a:pt x="0" y="0"/>
              </a:moveTo>
              <a:lnTo>
                <a:pt x="0" y="430329"/>
              </a:lnTo>
              <a:lnTo>
                <a:pt x="158211" y="430329"/>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C7700A-F6AA-453B-80B3-6A0E5F5AC635}">
      <dsp:nvSpPr>
        <dsp:cNvPr id="0" name=""/>
        <dsp:cNvSpPr/>
      </dsp:nvSpPr>
      <dsp:spPr>
        <a:xfrm>
          <a:off x="4123218" y="1136544"/>
          <a:ext cx="1055295" cy="497664"/>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Assessment &amp; Standards Division</a:t>
          </a:r>
        </a:p>
      </dsp:txBody>
      <dsp:txXfrm>
        <a:off x="4137794" y="1151120"/>
        <a:ext cx="1026143" cy="468512"/>
      </dsp:txXfrm>
    </dsp:sp>
    <dsp:sp modelId="{6D63C2A8-C3A9-48D8-ABF2-01C71C14834D}">
      <dsp:nvSpPr>
        <dsp:cNvPr id="0" name=""/>
        <dsp:cNvSpPr/>
      </dsp:nvSpPr>
      <dsp:spPr>
        <a:xfrm>
          <a:off x="3965007" y="955047"/>
          <a:ext cx="158211" cy="1097629"/>
        </a:xfrm>
        <a:custGeom>
          <a:avLst/>
          <a:gdLst/>
          <a:ahLst/>
          <a:cxnLst/>
          <a:rect l="0" t="0" r="0" b="0"/>
          <a:pathLst>
            <a:path>
              <a:moveTo>
                <a:pt x="0" y="0"/>
              </a:moveTo>
              <a:lnTo>
                <a:pt x="0" y="1097629"/>
              </a:lnTo>
              <a:lnTo>
                <a:pt x="158211" y="1097629"/>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90A213-F32F-4001-98CB-F74B05A3041C}">
      <dsp:nvSpPr>
        <dsp:cNvPr id="0" name=""/>
        <dsp:cNvSpPr/>
      </dsp:nvSpPr>
      <dsp:spPr>
        <a:xfrm>
          <a:off x="4123218" y="1799098"/>
          <a:ext cx="1055295" cy="507155"/>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Compliance Division</a:t>
          </a:r>
        </a:p>
      </dsp:txBody>
      <dsp:txXfrm>
        <a:off x="4138072" y="1813952"/>
        <a:ext cx="1025587" cy="477447"/>
      </dsp:txXfrm>
    </dsp:sp>
    <dsp:sp modelId="{45624641-B573-42FB-84F2-7A7F856EA49F}">
      <dsp:nvSpPr>
        <dsp:cNvPr id="0" name=""/>
        <dsp:cNvSpPr/>
      </dsp:nvSpPr>
      <dsp:spPr>
        <a:xfrm>
          <a:off x="3965007" y="955047"/>
          <a:ext cx="158211" cy="1693475"/>
        </a:xfrm>
        <a:custGeom>
          <a:avLst/>
          <a:gdLst/>
          <a:ahLst/>
          <a:cxnLst/>
          <a:rect l="0" t="0" r="0" b="0"/>
          <a:pathLst>
            <a:path>
              <a:moveTo>
                <a:pt x="0" y="0"/>
              </a:moveTo>
              <a:lnTo>
                <a:pt x="0" y="1693475"/>
              </a:lnTo>
              <a:lnTo>
                <a:pt x="158211" y="1693475"/>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FABF6A-CDF7-43EB-9E46-77A07B1685E2}">
      <dsp:nvSpPr>
        <dsp:cNvPr id="0" name=""/>
        <dsp:cNvSpPr/>
      </dsp:nvSpPr>
      <dsp:spPr>
        <a:xfrm>
          <a:off x="4123218" y="2471144"/>
          <a:ext cx="1055295" cy="354757"/>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Transportation &amp; Climate Division</a:t>
          </a:r>
        </a:p>
      </dsp:txBody>
      <dsp:txXfrm>
        <a:off x="4133608" y="2481534"/>
        <a:ext cx="1034515" cy="333977"/>
      </dsp:txXfrm>
    </dsp:sp>
    <dsp:sp modelId="{46547A71-F6A1-4697-A6CD-EB2A7850FF97}">
      <dsp:nvSpPr>
        <dsp:cNvPr id="0" name=""/>
        <dsp:cNvSpPr/>
      </dsp:nvSpPr>
      <dsp:spPr>
        <a:xfrm>
          <a:off x="3965007" y="955047"/>
          <a:ext cx="158211" cy="2284576"/>
        </a:xfrm>
        <a:custGeom>
          <a:avLst/>
          <a:gdLst/>
          <a:ahLst/>
          <a:cxnLst/>
          <a:rect l="0" t="0" r="0" b="0"/>
          <a:pathLst>
            <a:path>
              <a:moveTo>
                <a:pt x="0" y="0"/>
              </a:moveTo>
              <a:lnTo>
                <a:pt x="0" y="2284576"/>
              </a:lnTo>
              <a:lnTo>
                <a:pt x="158211" y="2284576"/>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8E8E9-ECB5-4AA0-BF4E-77D6FB15C90C}">
      <dsp:nvSpPr>
        <dsp:cNvPr id="0" name=""/>
        <dsp:cNvSpPr/>
      </dsp:nvSpPr>
      <dsp:spPr>
        <a:xfrm>
          <a:off x="4123218" y="2990791"/>
          <a:ext cx="1055295" cy="497664"/>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Testing &amp; Advanced Technology Division</a:t>
          </a:r>
        </a:p>
      </dsp:txBody>
      <dsp:txXfrm>
        <a:off x="4137794" y="3005367"/>
        <a:ext cx="1026143" cy="468512"/>
      </dsp:txXfrm>
    </dsp:sp>
    <dsp:sp modelId="{E4BAB78C-F93D-40B4-B6A3-4A14718B770C}">
      <dsp:nvSpPr>
        <dsp:cNvPr id="0" name=""/>
        <dsp:cNvSpPr/>
      </dsp:nvSpPr>
      <dsp:spPr>
        <a:xfrm>
          <a:off x="5693044" y="423013"/>
          <a:ext cx="1694910" cy="548641"/>
        </a:xfrm>
        <a:prstGeom prst="roundRect">
          <a:avLst>
            <a:gd name="adj" fmla="val 1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Calibri" pitchFamily="34" charset="0"/>
            </a:rPr>
            <a:t>Office of Radiation and Indoor Air</a:t>
          </a:r>
        </a:p>
      </dsp:txBody>
      <dsp:txXfrm>
        <a:off x="5709113" y="439082"/>
        <a:ext cx="1662772" cy="516503"/>
      </dsp:txXfrm>
    </dsp:sp>
    <dsp:sp modelId="{2A56818F-9BDB-4F4D-A060-F5075CB62B5B}">
      <dsp:nvSpPr>
        <dsp:cNvPr id="0" name=""/>
        <dsp:cNvSpPr/>
      </dsp:nvSpPr>
      <dsp:spPr>
        <a:xfrm>
          <a:off x="5862535" y="971654"/>
          <a:ext cx="169491" cy="414549"/>
        </a:xfrm>
        <a:custGeom>
          <a:avLst/>
          <a:gdLst/>
          <a:ahLst/>
          <a:cxnLst/>
          <a:rect l="0" t="0" r="0" b="0"/>
          <a:pathLst>
            <a:path>
              <a:moveTo>
                <a:pt x="0" y="0"/>
              </a:moveTo>
              <a:lnTo>
                <a:pt x="0" y="414549"/>
              </a:lnTo>
              <a:lnTo>
                <a:pt x="169491" y="414549"/>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E0B3A7-789E-46B5-9324-5374EF7E6C04}">
      <dsp:nvSpPr>
        <dsp:cNvPr id="0" name=""/>
        <dsp:cNvSpPr/>
      </dsp:nvSpPr>
      <dsp:spPr>
        <a:xfrm>
          <a:off x="6032026" y="1136544"/>
          <a:ext cx="1055295" cy="499319"/>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Indoor Environments Division</a:t>
          </a:r>
          <a:r>
            <a:rPr lang="en-US" sz="800" kern="1200" dirty="0"/>
            <a:t> </a:t>
          </a:r>
        </a:p>
      </dsp:txBody>
      <dsp:txXfrm>
        <a:off x="6046651" y="1151169"/>
        <a:ext cx="1026045" cy="470069"/>
      </dsp:txXfrm>
    </dsp:sp>
    <dsp:sp modelId="{4DD7B6C4-25B3-4CF2-B750-AF7D27F53880}">
      <dsp:nvSpPr>
        <dsp:cNvPr id="0" name=""/>
        <dsp:cNvSpPr/>
      </dsp:nvSpPr>
      <dsp:spPr>
        <a:xfrm>
          <a:off x="5862535" y="971654"/>
          <a:ext cx="169491" cy="1092507"/>
        </a:xfrm>
        <a:custGeom>
          <a:avLst/>
          <a:gdLst/>
          <a:ahLst/>
          <a:cxnLst/>
          <a:rect l="0" t="0" r="0" b="0"/>
          <a:pathLst>
            <a:path>
              <a:moveTo>
                <a:pt x="0" y="0"/>
              </a:moveTo>
              <a:lnTo>
                <a:pt x="0" y="1092507"/>
              </a:lnTo>
              <a:lnTo>
                <a:pt x="169491" y="1092507"/>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668BB0-3B7E-4870-BDDC-B5265252F84A}">
      <dsp:nvSpPr>
        <dsp:cNvPr id="0" name=""/>
        <dsp:cNvSpPr/>
      </dsp:nvSpPr>
      <dsp:spPr>
        <a:xfrm>
          <a:off x="6032026" y="1800754"/>
          <a:ext cx="1055295" cy="526816"/>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Radiation Protection Division</a:t>
          </a:r>
        </a:p>
      </dsp:txBody>
      <dsp:txXfrm>
        <a:off x="6047456" y="1816184"/>
        <a:ext cx="1024435" cy="495956"/>
      </dsp:txXfrm>
    </dsp:sp>
    <dsp:sp modelId="{B708A286-9885-478D-88D4-5C5071AAB5E0}">
      <dsp:nvSpPr>
        <dsp:cNvPr id="0" name=""/>
        <dsp:cNvSpPr/>
      </dsp:nvSpPr>
      <dsp:spPr>
        <a:xfrm>
          <a:off x="5862535" y="971654"/>
          <a:ext cx="169491" cy="1774387"/>
        </a:xfrm>
        <a:custGeom>
          <a:avLst/>
          <a:gdLst/>
          <a:ahLst/>
          <a:cxnLst/>
          <a:rect l="0" t="0" r="0" b="0"/>
          <a:pathLst>
            <a:path>
              <a:moveTo>
                <a:pt x="0" y="0"/>
              </a:moveTo>
              <a:lnTo>
                <a:pt x="0" y="1774387"/>
              </a:lnTo>
              <a:lnTo>
                <a:pt x="169491" y="1774387"/>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8BC8B4-93E0-417A-9204-666DD119055B}">
      <dsp:nvSpPr>
        <dsp:cNvPr id="0" name=""/>
        <dsp:cNvSpPr/>
      </dsp:nvSpPr>
      <dsp:spPr>
        <a:xfrm>
          <a:off x="6032026" y="2492460"/>
          <a:ext cx="1055295" cy="507161"/>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National Center for Radiation Field Operations</a:t>
          </a:r>
        </a:p>
      </dsp:txBody>
      <dsp:txXfrm>
        <a:off x="6046880" y="2507314"/>
        <a:ext cx="1025587" cy="477453"/>
      </dsp:txXfrm>
    </dsp:sp>
    <dsp:sp modelId="{32D7A819-EB8C-4B59-80C3-11DF21E83F71}">
      <dsp:nvSpPr>
        <dsp:cNvPr id="0" name=""/>
        <dsp:cNvSpPr/>
      </dsp:nvSpPr>
      <dsp:spPr>
        <a:xfrm>
          <a:off x="5862535" y="971654"/>
          <a:ext cx="169491" cy="2471950"/>
        </a:xfrm>
        <a:custGeom>
          <a:avLst/>
          <a:gdLst/>
          <a:ahLst/>
          <a:cxnLst/>
          <a:rect l="0" t="0" r="0" b="0"/>
          <a:pathLst>
            <a:path>
              <a:moveTo>
                <a:pt x="0" y="0"/>
              </a:moveTo>
              <a:lnTo>
                <a:pt x="0" y="2471950"/>
              </a:lnTo>
              <a:lnTo>
                <a:pt x="169491" y="247195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33038B-AF2C-4066-8CB8-3B391DF2F0DB}">
      <dsp:nvSpPr>
        <dsp:cNvPr id="0" name=""/>
        <dsp:cNvSpPr/>
      </dsp:nvSpPr>
      <dsp:spPr>
        <a:xfrm>
          <a:off x="6032026" y="3164512"/>
          <a:ext cx="1055295" cy="558185"/>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ts val="0"/>
            </a:spcAft>
            <a:buNone/>
          </a:pPr>
          <a:r>
            <a:rPr lang="en-US" sz="900" kern="1200" dirty="0">
              <a:latin typeface="Calibri" pitchFamily="34" charset="0"/>
            </a:rPr>
            <a:t>National Air &amp; Radiation Environmental Laboratory</a:t>
          </a:r>
        </a:p>
      </dsp:txBody>
      <dsp:txXfrm>
        <a:off x="6048375" y="3180861"/>
        <a:ext cx="1022597" cy="5254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39E25E7-87ED-4031-87EE-B4A2DD2CE3F9}" type="datetimeFigureOut">
              <a:rPr lang="en-US" smtClean="0"/>
              <a:t>9/20/2019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6FE71E4-935F-45C4-9D80-76D9694EB367}" type="slidenum">
              <a:rPr lang="en-US" smtClean="0"/>
              <a:t>‹#›</a:t>
            </a:fld>
            <a:endParaRPr lang="en-US"/>
          </a:p>
        </p:txBody>
      </p:sp>
    </p:spTree>
    <p:extLst>
      <p:ext uri="{BB962C8B-B14F-4D97-AF65-F5344CB8AC3E}">
        <p14:creationId xmlns:p14="http://schemas.microsoft.com/office/powerpoint/2010/main" val="338336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a:t>
            </a:r>
            <a:r>
              <a:rPr lang="en-US" baseline="0" dirty="0"/>
              <a:t>  I’m NAME, and I’m going to give an overview of our work here at OAQPS.</a:t>
            </a:r>
            <a:endParaRPr lang="en-US" dirty="0"/>
          </a:p>
        </p:txBody>
      </p:sp>
      <p:sp>
        <p:nvSpPr>
          <p:cNvPr id="4" name="Slide Number Placeholder 3"/>
          <p:cNvSpPr>
            <a:spLocks noGrp="1"/>
          </p:cNvSpPr>
          <p:nvPr>
            <p:ph type="sldNum" sz="quarter" idx="10"/>
          </p:nvPr>
        </p:nvSpPr>
        <p:spPr/>
        <p:txBody>
          <a:bodyPr/>
          <a:lstStyle/>
          <a:p>
            <a:fld id="{A338AD54-7F75-408B-A7D6-1E314BEE4B5D}" type="slidenum">
              <a:rPr lang="en-US" smtClean="0"/>
              <a:pPr/>
              <a:t>6</a:t>
            </a:fld>
            <a:endParaRPr lang="en-US" dirty="0"/>
          </a:p>
        </p:txBody>
      </p:sp>
    </p:spTree>
    <p:extLst>
      <p:ext uri="{BB962C8B-B14F-4D97-AF65-F5344CB8AC3E}">
        <p14:creationId xmlns:p14="http://schemas.microsoft.com/office/powerpoint/2010/main" val="297411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a:t>OTAQ is one of four programmatic offices </a:t>
            </a:r>
            <a:r>
              <a:rPr lang="en-US" baseline="0" dirty="0"/>
              <a:t>within the Office of Air and Radiation (OAR). OTAQ itself has four programmatic divisions - Assessment and Standards, Compliance, Transportation and Climate, and Testing and Advanced Technology.</a:t>
            </a:r>
          </a:p>
          <a:p>
            <a:endParaRPr lang="en-US" baseline="0" dirty="0"/>
          </a:p>
          <a:p>
            <a:r>
              <a:rPr lang="en-US" baseline="0" dirty="0"/>
              <a:t>ADDITIONAL IF NEEDED</a:t>
            </a:r>
          </a:p>
          <a:p>
            <a:endParaRPr lang="en-US" baseline="0" dirty="0"/>
          </a:p>
          <a:p>
            <a:r>
              <a:rPr lang="en-US" baseline="0" dirty="0"/>
              <a:t>The Assessment and Standards Division, ASD, </a:t>
            </a:r>
            <a:r>
              <a:rPr lang="en-US" sz="1200" b="0" i="0" kern="1200" dirty="0">
                <a:solidFill>
                  <a:schemeClr val="tx1"/>
                </a:solidFill>
                <a:effectLst/>
                <a:latin typeface="+mn-lt"/>
                <a:ea typeface="+mn-ea"/>
                <a:cs typeface="+mn-cs"/>
              </a:rPr>
              <a:t> identifies and develops future emission control strategies (such as new vehicle, engine, and fuel quality standards) and national policy on mobile source emission control. The division develops regulations and policies, determines the contribution of mobile sources to air pollution, and assesses the feasibility, cost, benefits, and in-use effectiveness of emission control technologies.</a:t>
            </a:r>
          </a:p>
          <a:p>
            <a:endParaRPr lang="en-US" sz="1200" b="0" i="0" kern="1200" baseline="0" dirty="0">
              <a:solidFill>
                <a:schemeClr val="tx1"/>
              </a:solidFill>
              <a:effectLst/>
              <a:latin typeface="+mn-lt"/>
              <a:ea typeface="+mn-ea"/>
              <a:cs typeface="+mn-cs"/>
            </a:endParaRPr>
          </a:p>
          <a:p>
            <a:r>
              <a:rPr lang="en-US" baseline="0" dirty="0"/>
              <a:t>The Compliance Division, CD,</a:t>
            </a:r>
            <a:r>
              <a:rPr lang="en-US" sz="1200" b="0" i="0" kern="1200" dirty="0">
                <a:solidFill>
                  <a:schemeClr val="tx1"/>
                </a:solidFill>
                <a:effectLst/>
                <a:latin typeface="+mn-lt"/>
                <a:ea typeface="+mn-ea"/>
                <a:cs typeface="+mn-cs"/>
              </a:rPr>
              <a:t> develops and implements national air pollution control programs required by the Clean Air Act, Energy Policy and Conservation Act, and Energy Independence and Security Act for vehicles, engines, and fuels. CD staff manage all national clean fuel programs, including the renewable fuel standard, ultra low sulfur diesel, and reformulated gasoline programs. CD staff manage the certification, in-use compliance, and recall programs for U.S. vehicles and engines, including nonroad engines. CD staff oversee fuel economy and CAFE compliance, and develop the Fuel Economy and Green Vehicle Guides. CD is also responsible for information management for the vehicle, engines, and fuels programs. Significant outreach to stakeholders and the public is required.</a:t>
            </a:r>
          </a:p>
          <a:p>
            <a:endParaRPr lang="en-US" sz="1200" b="0" i="0" kern="1200" baseline="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Transportation and Climate Division, TCD, leads the OTAQ’s future-focused thinking regarding climate pollutants and transportation planning by developing compelling scenario and policy analyses as well economic modeling tools to quantify GHG reduction of transportation-related emission sources. TCD also leads in addressing disproportionate air pollution impacts from the transportation sector on sensitive populations and nearby communities through the National Clean Diesel Campaign and the Diesel Emission Reduction Act (DERA) grant program. TCD’s SmartWay program reduces emissions from the freight sector by integrating domestic and international freight/supply chain programs and carbon accounting protocols. TCD conducts engineering analyses of advanced technologies for heavy-duty vehicles and equipment to identify opportunities to reduce emissions.</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Testing and Advanced Technology Division, TATD,</a:t>
            </a:r>
            <a:r>
              <a:rPr lang="en-US" sz="1200" b="0" i="0" kern="1200" dirty="0">
                <a:solidFill>
                  <a:schemeClr val="tx1"/>
                </a:solidFill>
                <a:effectLst/>
                <a:latin typeface="+mn-lt"/>
                <a:ea typeface="+mn-ea"/>
                <a:cs typeface="+mn-cs"/>
              </a:rPr>
              <a:t> is responsible for the complete range of tasks required to provide the necessary laboratory testing and support services, IT management services, and advanced technology services at the National Vehicle and Fuel Emissions Laboratory, in support of OTAQ’s most critical compliance and regulatory programs.</a:t>
            </a:r>
          </a:p>
        </p:txBody>
      </p:sp>
      <p:sp>
        <p:nvSpPr>
          <p:cNvPr id="4" name="Slide Number Placeholder 3"/>
          <p:cNvSpPr>
            <a:spLocks noGrp="1"/>
          </p:cNvSpPr>
          <p:nvPr>
            <p:ph type="sldNum" sz="quarter" idx="10"/>
          </p:nvPr>
        </p:nvSpPr>
        <p:spPr/>
        <p:txBody>
          <a:bodyPr/>
          <a:lstStyle/>
          <a:p>
            <a:fld id="{A338AD54-7F75-408B-A7D6-1E314BEE4B5D}" type="slidenum">
              <a:rPr lang="en-US" smtClean="0"/>
              <a:pPr/>
              <a:t>7</a:t>
            </a:fld>
            <a:endParaRPr lang="en-US" dirty="0"/>
          </a:p>
        </p:txBody>
      </p:sp>
    </p:spTree>
    <p:extLst>
      <p:ext uri="{BB962C8B-B14F-4D97-AF65-F5344CB8AC3E}">
        <p14:creationId xmlns:p14="http://schemas.microsoft.com/office/powerpoint/2010/main" val="2577866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9/20/2019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9/20/2019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9/20/2019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9/20/2019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Childers.pat@epa.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1E71-E2EF-4C60-9773-509040481DBF}"/>
              </a:ext>
            </a:extLst>
          </p:cNvPr>
          <p:cNvSpPr>
            <a:spLocks noGrp="1"/>
          </p:cNvSpPr>
          <p:nvPr>
            <p:ph type="ctrTitle"/>
          </p:nvPr>
        </p:nvSpPr>
        <p:spPr>
          <a:xfrm>
            <a:off x="1915126" y="2126658"/>
            <a:ext cx="8361229" cy="1142636"/>
          </a:xfrm>
        </p:spPr>
        <p:txBody>
          <a:bodyPr/>
          <a:lstStyle/>
          <a:p>
            <a:br>
              <a:rPr lang="en-US" sz="3600" dirty="0"/>
            </a:br>
            <a:br>
              <a:rPr lang="en-US" dirty="0"/>
            </a:br>
            <a:br>
              <a:rPr lang="en-US" sz="3600" dirty="0"/>
            </a:br>
            <a:br>
              <a:rPr lang="en-US" sz="3200" dirty="0"/>
            </a:br>
            <a:r>
              <a:rPr lang="en-US" sz="3200" dirty="0"/>
              <a:t>Office of Air and Radiation</a:t>
            </a:r>
            <a:br>
              <a:rPr lang="en-US" sz="3200" dirty="0"/>
            </a:br>
            <a:r>
              <a:rPr lang="en-US" sz="3200" dirty="0"/>
              <a:t> Overview</a:t>
            </a:r>
          </a:p>
        </p:txBody>
      </p:sp>
      <p:sp>
        <p:nvSpPr>
          <p:cNvPr id="3" name="Subtitle 2">
            <a:extLst>
              <a:ext uri="{FF2B5EF4-FFF2-40B4-BE49-F238E27FC236}">
                <a16:creationId xmlns:a16="http://schemas.microsoft.com/office/drawing/2014/main" id="{51ECBFD6-B89D-4383-B2E0-BEDE5DBFC37E}"/>
              </a:ext>
            </a:extLst>
          </p:cNvPr>
          <p:cNvSpPr>
            <a:spLocks noGrp="1"/>
          </p:cNvSpPr>
          <p:nvPr>
            <p:ph type="subTitle" idx="1"/>
          </p:nvPr>
        </p:nvSpPr>
        <p:spPr>
          <a:xfrm>
            <a:off x="2679905" y="3442712"/>
            <a:ext cx="6831673" cy="1086237"/>
          </a:xfrm>
        </p:spPr>
        <p:txBody>
          <a:bodyPr/>
          <a:lstStyle/>
          <a:p>
            <a:r>
              <a:rPr lang="en-US" sz="2400" dirty="0"/>
              <a:t>Pat Childers</a:t>
            </a:r>
          </a:p>
          <a:p>
            <a:r>
              <a:rPr lang="en-US" sz="2400" dirty="0"/>
              <a:t>Alaska Tribal Air Summit</a:t>
            </a:r>
            <a:endParaRPr lang="en-US" dirty="0"/>
          </a:p>
        </p:txBody>
      </p:sp>
    </p:spTree>
    <p:extLst>
      <p:ext uri="{BB962C8B-B14F-4D97-AF65-F5344CB8AC3E}">
        <p14:creationId xmlns:p14="http://schemas.microsoft.com/office/powerpoint/2010/main" val="3620179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F1E7A-C0BB-44E1-B0B7-361477540919}"/>
              </a:ext>
            </a:extLst>
          </p:cNvPr>
          <p:cNvSpPr>
            <a:spLocks noGrp="1"/>
          </p:cNvSpPr>
          <p:nvPr>
            <p:ph type="title"/>
          </p:nvPr>
        </p:nvSpPr>
        <p:spPr/>
        <p:txBody>
          <a:bodyPr>
            <a:normAutofit fontScale="90000"/>
          </a:bodyPr>
          <a:lstStyle/>
          <a:p>
            <a:pPr algn="ctr"/>
            <a:r>
              <a:rPr lang="en-US" b="1" dirty="0"/>
              <a:t>103/105 Tribal Allocation Factors</a:t>
            </a:r>
            <a:br>
              <a:rPr lang="en-US" dirty="0"/>
            </a:br>
            <a:r>
              <a:rPr lang="en-US" dirty="0"/>
              <a:t>HQ to the Regions </a:t>
            </a:r>
            <a:br>
              <a:rPr lang="en-US" dirty="0"/>
            </a:br>
            <a:endParaRPr lang="en-US" dirty="0"/>
          </a:p>
        </p:txBody>
      </p:sp>
      <p:sp>
        <p:nvSpPr>
          <p:cNvPr id="3" name="Content Placeholder 2">
            <a:extLst>
              <a:ext uri="{FF2B5EF4-FFF2-40B4-BE49-F238E27FC236}">
                <a16:creationId xmlns:a16="http://schemas.microsoft.com/office/drawing/2014/main" id="{247F9BC2-AB9D-402E-B456-FB35989600A1}"/>
              </a:ext>
            </a:extLst>
          </p:cNvPr>
          <p:cNvSpPr>
            <a:spLocks noGrp="1"/>
          </p:cNvSpPr>
          <p:nvPr>
            <p:ph idx="1"/>
          </p:nvPr>
        </p:nvSpPr>
        <p:spPr/>
        <p:txBody>
          <a:bodyPr/>
          <a:lstStyle/>
          <a:p>
            <a:pPr marL="0" indent="0">
              <a:buNone/>
            </a:pPr>
            <a:r>
              <a:rPr lang="en-US" b="1" u="sng" dirty="0"/>
              <a:t>Step 1</a:t>
            </a:r>
          </a:p>
          <a:p>
            <a:r>
              <a:rPr lang="en-US" dirty="0"/>
              <a:t>Start with total allocation (approximately $12,000,000.00)</a:t>
            </a:r>
          </a:p>
          <a:p>
            <a:endParaRPr lang="en-US" dirty="0"/>
          </a:p>
          <a:p>
            <a:r>
              <a:rPr lang="en-US" dirty="0"/>
              <a:t>Subtract funding for AIAQTP grant which includes TAMS, ITEP training and professional assistance and the National Tribal Forum on Air Quality</a:t>
            </a:r>
          </a:p>
          <a:p>
            <a:pPr marL="0" indent="0">
              <a:buNone/>
            </a:pPr>
            <a:endParaRPr lang="en-US" dirty="0"/>
          </a:p>
          <a:p>
            <a:r>
              <a:rPr lang="en-US" dirty="0"/>
              <a:t>Calculate each regions base funding – half of what they received prior year</a:t>
            </a:r>
          </a:p>
        </p:txBody>
      </p:sp>
    </p:spTree>
    <p:extLst>
      <p:ext uri="{BB962C8B-B14F-4D97-AF65-F5344CB8AC3E}">
        <p14:creationId xmlns:p14="http://schemas.microsoft.com/office/powerpoint/2010/main" val="4205822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BC02F-43CE-424A-8ADE-EE0DB73BB2E0}"/>
              </a:ext>
            </a:extLst>
          </p:cNvPr>
          <p:cNvSpPr>
            <a:spLocks noGrp="1"/>
          </p:cNvSpPr>
          <p:nvPr>
            <p:ph type="title"/>
          </p:nvPr>
        </p:nvSpPr>
        <p:spPr>
          <a:xfrm>
            <a:off x="1371600" y="685800"/>
            <a:ext cx="9601200" cy="1268260"/>
          </a:xfrm>
        </p:spPr>
        <p:txBody>
          <a:bodyPr>
            <a:normAutofit fontScale="90000"/>
          </a:bodyPr>
          <a:lstStyle/>
          <a:p>
            <a:pPr algn="ctr"/>
            <a:r>
              <a:rPr lang="en-US" sz="4000" b="1" dirty="0"/>
              <a:t>103/105 Tribal Allocation Factors</a:t>
            </a:r>
            <a:br>
              <a:rPr lang="en-US" sz="4000" dirty="0"/>
            </a:br>
            <a:r>
              <a:rPr lang="en-US" sz="4000" dirty="0"/>
              <a:t>HQ to the Regions</a:t>
            </a:r>
            <a:br>
              <a:rPr lang="en-US" sz="4000" dirty="0"/>
            </a:br>
            <a:endParaRPr lang="en-US" sz="4000" dirty="0"/>
          </a:p>
        </p:txBody>
      </p:sp>
      <p:sp>
        <p:nvSpPr>
          <p:cNvPr id="7" name="Content Placeholder 6">
            <a:extLst>
              <a:ext uri="{FF2B5EF4-FFF2-40B4-BE49-F238E27FC236}">
                <a16:creationId xmlns:a16="http://schemas.microsoft.com/office/drawing/2014/main" id="{162C746D-3D91-42E1-8DEC-D12D049A2576}"/>
              </a:ext>
            </a:extLst>
          </p:cNvPr>
          <p:cNvSpPr>
            <a:spLocks noGrp="1"/>
          </p:cNvSpPr>
          <p:nvPr>
            <p:ph idx="1"/>
          </p:nvPr>
        </p:nvSpPr>
        <p:spPr>
          <a:xfrm>
            <a:off x="1371600" y="1797485"/>
            <a:ext cx="9601200" cy="3964488"/>
          </a:xfrm>
        </p:spPr>
        <p:txBody>
          <a:bodyPr>
            <a:normAutofit/>
          </a:bodyPr>
          <a:lstStyle/>
          <a:p>
            <a:pPr marL="0" indent="0">
              <a:buNone/>
            </a:pPr>
            <a:r>
              <a:rPr lang="en-US" sz="2400" b="1" u="sng" dirty="0"/>
              <a:t>Step 2</a:t>
            </a:r>
          </a:p>
          <a:p>
            <a:r>
              <a:rPr lang="en-US" sz="2400" dirty="0"/>
              <a:t>Regions are then allocated funds based on the following factors:</a:t>
            </a:r>
          </a:p>
          <a:p>
            <a:pPr lvl="1"/>
            <a:r>
              <a:rPr lang="en-US" sz="2400" dirty="0">
                <a:latin typeface="Calibri" panose="020F0502020204030204" pitchFamily="34" charset="0"/>
                <a:ea typeface="Calibri" panose="020F0502020204030204" pitchFamily="34" charset="0"/>
                <a:cs typeface="Times New Roman" panose="02020603050405020304" pitchFamily="18" charset="0"/>
              </a:rPr>
              <a:t>Tribes with 105 (20K)</a:t>
            </a:r>
          </a:p>
          <a:p>
            <a:pPr lvl="1"/>
            <a:r>
              <a:rPr lang="en-US" sz="2400" dirty="0">
                <a:latin typeface="Calibri" panose="020F0502020204030204" pitchFamily="34" charset="0"/>
                <a:ea typeface="Calibri" panose="020F0502020204030204" pitchFamily="34" charset="0"/>
                <a:cs typeface="Times New Roman" panose="02020603050405020304" pitchFamily="18" charset="0"/>
              </a:rPr>
              <a:t>Tribes with regulatory TAS (25k)</a:t>
            </a:r>
            <a:endParaRPr lang="en-US" sz="2400" dirty="0"/>
          </a:p>
          <a:p>
            <a:pPr lvl="1"/>
            <a:r>
              <a:rPr lang="en-US" sz="2400" dirty="0">
                <a:latin typeface="Calibri" panose="020F0502020204030204" pitchFamily="34" charset="0"/>
                <a:ea typeface="Calibri" panose="020F0502020204030204" pitchFamily="34" charset="0"/>
                <a:cs typeface="Times New Roman" panose="02020603050405020304" pitchFamily="18" charset="0"/>
              </a:rPr>
              <a:t>Number of TIP's approved (35k)</a:t>
            </a:r>
            <a:endParaRPr lang="en-US" sz="2400" dirty="0"/>
          </a:p>
          <a:p>
            <a:pPr lvl="1"/>
            <a:r>
              <a:rPr lang="en-US" sz="2400" dirty="0">
                <a:latin typeface="Calibri" panose="020F0502020204030204" pitchFamily="34" charset="0"/>
                <a:ea typeface="Calibri" panose="020F0502020204030204" pitchFamily="34" charset="0"/>
                <a:cs typeface="Times New Roman" panose="02020603050405020304" pitchFamily="18" charset="0"/>
              </a:rPr>
              <a:t>Delegated approvals (20K)</a:t>
            </a:r>
          </a:p>
          <a:p>
            <a:pPr lvl="1"/>
            <a:r>
              <a:rPr lang="en-US" sz="2400" dirty="0">
                <a:latin typeface="Calibri" panose="020F0502020204030204" pitchFamily="34" charset="0"/>
                <a:ea typeface="Calibri" panose="020F0502020204030204" pitchFamily="34" charset="0"/>
                <a:cs typeface="Times New Roman" panose="02020603050405020304" pitchFamily="18" charset="0"/>
              </a:rPr>
              <a:t>National Network Monitors CASTNet (47k)</a:t>
            </a:r>
          </a:p>
          <a:p>
            <a:pPr lvl="1"/>
            <a:r>
              <a:rPr lang="en-US" sz="2400" dirty="0">
                <a:latin typeface="Calibri" panose="020F0502020204030204" pitchFamily="34" charset="0"/>
                <a:ea typeface="Calibri" panose="020F0502020204030204" pitchFamily="34" charset="0"/>
                <a:cs typeface="Times New Roman" panose="02020603050405020304" pitchFamily="18" charset="0"/>
              </a:rPr>
              <a:t>National Network Monitors NCORE (75k)</a:t>
            </a:r>
            <a:endParaRPr lang="en-US" sz="2400" dirty="0"/>
          </a:p>
        </p:txBody>
      </p:sp>
    </p:spTree>
    <p:extLst>
      <p:ext uri="{BB962C8B-B14F-4D97-AF65-F5344CB8AC3E}">
        <p14:creationId xmlns:p14="http://schemas.microsoft.com/office/powerpoint/2010/main" val="72438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BC02F-43CE-424A-8ADE-EE0DB73BB2E0}"/>
              </a:ext>
            </a:extLst>
          </p:cNvPr>
          <p:cNvSpPr>
            <a:spLocks noGrp="1"/>
          </p:cNvSpPr>
          <p:nvPr>
            <p:ph type="title"/>
          </p:nvPr>
        </p:nvSpPr>
        <p:spPr>
          <a:xfrm>
            <a:off x="1371600" y="685800"/>
            <a:ext cx="9601200" cy="1268260"/>
          </a:xfrm>
        </p:spPr>
        <p:txBody>
          <a:bodyPr>
            <a:normAutofit fontScale="90000"/>
          </a:bodyPr>
          <a:lstStyle/>
          <a:p>
            <a:pPr algn="ctr"/>
            <a:r>
              <a:rPr lang="en-US" sz="4000" b="1" dirty="0"/>
              <a:t>103/105 Tribal Allocation Factors</a:t>
            </a:r>
            <a:br>
              <a:rPr lang="en-US" sz="4000" dirty="0"/>
            </a:br>
            <a:r>
              <a:rPr lang="en-US" sz="4000" dirty="0"/>
              <a:t>HQ to the Regions</a:t>
            </a:r>
            <a:br>
              <a:rPr lang="en-US" sz="4000" dirty="0"/>
            </a:br>
            <a:endParaRPr lang="en-US" sz="4000" dirty="0"/>
          </a:p>
        </p:txBody>
      </p:sp>
      <p:sp>
        <p:nvSpPr>
          <p:cNvPr id="7" name="Content Placeholder 6">
            <a:extLst>
              <a:ext uri="{FF2B5EF4-FFF2-40B4-BE49-F238E27FC236}">
                <a16:creationId xmlns:a16="http://schemas.microsoft.com/office/drawing/2014/main" id="{162C746D-3D91-42E1-8DEC-D12D049A2576}"/>
              </a:ext>
            </a:extLst>
          </p:cNvPr>
          <p:cNvSpPr>
            <a:spLocks noGrp="1"/>
          </p:cNvSpPr>
          <p:nvPr>
            <p:ph idx="1"/>
          </p:nvPr>
        </p:nvSpPr>
        <p:spPr>
          <a:xfrm>
            <a:off x="1371600" y="1797485"/>
            <a:ext cx="9601200" cy="3964488"/>
          </a:xfrm>
        </p:spPr>
        <p:txBody>
          <a:bodyPr/>
          <a:lstStyle/>
          <a:p>
            <a:pPr marL="0" indent="0">
              <a:buNone/>
            </a:pPr>
            <a:r>
              <a:rPr lang="en-US" b="1" u="sng" dirty="0"/>
              <a:t>Step 3</a:t>
            </a:r>
          </a:p>
          <a:p>
            <a:r>
              <a:rPr lang="en-US" b="1" dirty="0"/>
              <a:t>Regions are then allocated funds based on the additional factors:</a:t>
            </a:r>
          </a:p>
          <a:p>
            <a:pPr lvl="1"/>
            <a:r>
              <a:rPr lang="en-US" i="0" dirty="0">
                <a:ea typeface="Calibri" panose="020F0502020204030204" pitchFamily="34" charset="0"/>
                <a:cs typeface="Times New Roman" panose="02020603050405020304" pitchFamily="18" charset="0"/>
              </a:rPr>
              <a:t>Reservation Population (18%)</a:t>
            </a:r>
          </a:p>
          <a:p>
            <a:pPr lvl="1"/>
            <a:r>
              <a:rPr lang="en-US" i="0" dirty="0">
                <a:ea typeface="Calibri" panose="020F0502020204030204" pitchFamily="34" charset="0"/>
                <a:cs typeface="Times New Roman" panose="02020603050405020304" pitchFamily="18" charset="0"/>
              </a:rPr>
              <a:t>Number Tribes in non-attainment areas (11.5%)</a:t>
            </a:r>
          </a:p>
          <a:p>
            <a:pPr lvl="1"/>
            <a:r>
              <a:rPr lang="en-US" i="0" dirty="0">
                <a:ea typeface="Calibri" panose="020F0502020204030204" pitchFamily="34" charset="0"/>
                <a:cs typeface="Times New Roman" panose="02020603050405020304" pitchFamily="18" charset="0"/>
              </a:rPr>
              <a:t>Number of permitted major sources/synth minor in Indian Country (7.5%)</a:t>
            </a:r>
          </a:p>
          <a:p>
            <a:pPr lvl="1"/>
            <a:r>
              <a:rPr lang="en-US" i="0" dirty="0">
                <a:ea typeface="Calibri" panose="020F0502020204030204" pitchFamily="34" charset="0"/>
                <a:cs typeface="Times New Roman" panose="02020603050405020304" pitchFamily="18" charset="0"/>
              </a:rPr>
              <a:t>Tribes with non-regulatory TAS (5%)</a:t>
            </a:r>
          </a:p>
          <a:p>
            <a:pPr lvl="1"/>
            <a:r>
              <a:rPr lang="en-US" i="0" dirty="0">
                <a:ea typeface="Calibri" panose="020F0502020204030204" pitchFamily="34" charset="0"/>
                <a:cs typeface="Times New Roman" panose="02020603050405020304" pitchFamily="18" charset="0"/>
              </a:rPr>
              <a:t>Number of Tribes (21.5%)</a:t>
            </a:r>
          </a:p>
          <a:p>
            <a:pPr lvl="1"/>
            <a:r>
              <a:rPr lang="en-US" i="0" dirty="0">
                <a:ea typeface="Calibri" panose="020F0502020204030204" pitchFamily="34" charset="0"/>
                <a:cs typeface="Times New Roman" panose="02020603050405020304" pitchFamily="18" charset="0"/>
              </a:rPr>
              <a:t>Number of Tribes operating AQ monitors (17.5%)</a:t>
            </a:r>
          </a:p>
          <a:p>
            <a:pPr lvl="1"/>
            <a:r>
              <a:rPr lang="en-US" i="0" dirty="0">
                <a:ea typeface="Calibri" panose="020F0502020204030204" pitchFamily="34" charset="0"/>
                <a:cs typeface="Times New Roman" panose="02020603050405020304" pitchFamily="18" charset="0"/>
              </a:rPr>
              <a:t>Number of Tribes with completed EI’s (12%)</a:t>
            </a:r>
          </a:p>
          <a:p>
            <a:pPr lvl="1"/>
            <a:r>
              <a:rPr lang="en-US" i="0" dirty="0">
                <a:ea typeface="Calibri" panose="020F0502020204030204" pitchFamily="34" charset="0"/>
                <a:cs typeface="Times New Roman" panose="02020603050405020304" pitchFamily="18" charset="0"/>
              </a:rPr>
              <a:t>Number of Tribes actively addressing toxics (7%)</a:t>
            </a:r>
            <a:endParaRPr lang="en-US" i="0" dirty="0"/>
          </a:p>
        </p:txBody>
      </p:sp>
    </p:spTree>
    <p:extLst>
      <p:ext uri="{BB962C8B-B14F-4D97-AF65-F5344CB8AC3E}">
        <p14:creationId xmlns:p14="http://schemas.microsoft.com/office/powerpoint/2010/main" val="343169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B91D-BED1-4233-B93E-106B6590843D}"/>
              </a:ext>
            </a:extLst>
          </p:cNvPr>
          <p:cNvSpPr>
            <a:spLocks noGrp="1"/>
          </p:cNvSpPr>
          <p:nvPr>
            <p:ph type="title"/>
          </p:nvPr>
        </p:nvSpPr>
        <p:spPr>
          <a:xfrm>
            <a:off x="1371600" y="685800"/>
            <a:ext cx="9601200" cy="1318364"/>
          </a:xfrm>
        </p:spPr>
        <p:txBody>
          <a:bodyPr>
            <a:normAutofit fontScale="90000"/>
          </a:bodyPr>
          <a:lstStyle/>
          <a:p>
            <a:pPr algn="ctr"/>
            <a:r>
              <a:rPr lang="en-US" sz="4000" u="sng" dirty="0"/>
              <a:t>Finished???---Not quite </a:t>
            </a:r>
            <a:br>
              <a:rPr lang="en-US" dirty="0"/>
            </a:br>
            <a:r>
              <a:rPr lang="en-US" sz="2800" b="1" dirty="0"/>
              <a:t>10 percent Safety Factor Applied –</a:t>
            </a:r>
            <a:br>
              <a:rPr lang="en-US" sz="2400" dirty="0"/>
            </a:br>
            <a:r>
              <a:rPr lang="en-US" sz="2400" i="1" dirty="0"/>
              <a:t>ensures no one region takes too large of a reduction from prior year </a:t>
            </a:r>
          </a:p>
        </p:txBody>
      </p:sp>
      <p:pic>
        <p:nvPicPr>
          <p:cNvPr id="7" name="Content Placeholder 6">
            <a:extLst>
              <a:ext uri="{FF2B5EF4-FFF2-40B4-BE49-F238E27FC236}">
                <a16:creationId xmlns:a16="http://schemas.microsoft.com/office/drawing/2014/main" id="{F9D1E4E7-D61D-4012-B98C-D0EDF2ACF1F8}"/>
              </a:ext>
            </a:extLst>
          </p:cNvPr>
          <p:cNvPicPr>
            <a:picLocks noGrp="1" noChangeAspect="1"/>
          </p:cNvPicPr>
          <p:nvPr>
            <p:ph idx="1"/>
          </p:nvPr>
        </p:nvPicPr>
        <p:blipFill>
          <a:blip r:embed="rId2"/>
          <a:stretch>
            <a:fillRect/>
          </a:stretch>
        </p:blipFill>
        <p:spPr>
          <a:xfrm>
            <a:off x="1028700" y="2171700"/>
            <a:ext cx="10286999" cy="5448761"/>
          </a:xfrm>
          <a:prstGeom prst="rect">
            <a:avLst/>
          </a:prstGeom>
        </p:spPr>
      </p:pic>
    </p:spTree>
    <p:extLst>
      <p:ext uri="{BB962C8B-B14F-4D97-AF65-F5344CB8AC3E}">
        <p14:creationId xmlns:p14="http://schemas.microsoft.com/office/powerpoint/2010/main" val="1712719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3800" y="1676400"/>
            <a:ext cx="6172200" cy="1894362"/>
          </a:xfrm>
        </p:spPr>
        <p:txBody>
          <a:bodyPr>
            <a:normAutofit/>
          </a:bodyPr>
          <a:lstStyle/>
          <a:p>
            <a:r>
              <a:rPr lang="en-US" sz="3600" dirty="0">
                <a:latin typeface="Calibri" pitchFamily="34" charset="0"/>
              </a:rPr>
              <a:t>Overview of </a:t>
            </a:r>
            <a:br>
              <a:rPr lang="en-US" sz="3600" dirty="0">
                <a:latin typeface="Calibri" pitchFamily="34" charset="0"/>
              </a:rPr>
            </a:br>
            <a:r>
              <a:rPr lang="en-US" sz="3600" dirty="0">
                <a:latin typeface="Calibri" pitchFamily="34" charset="0"/>
              </a:rPr>
              <a:t>Office of Air and Radiation </a:t>
            </a:r>
            <a:br>
              <a:rPr lang="en-US" sz="3600" dirty="0">
                <a:latin typeface="Calibri" pitchFamily="34" charset="0"/>
              </a:rPr>
            </a:br>
            <a:r>
              <a:rPr lang="en-US" sz="2200" dirty="0">
                <a:latin typeface="Calibri" pitchFamily="34" charset="0"/>
              </a:rPr>
              <a:t> </a:t>
            </a:r>
            <a:br>
              <a:rPr lang="en-US" sz="3600" dirty="0">
                <a:latin typeface="Calibri" pitchFamily="34" charset="0"/>
              </a:rPr>
            </a:br>
            <a:endParaRPr lang="en-US" sz="3600" dirty="0">
              <a:latin typeface="Calibri" pitchFamily="34" charset="0"/>
            </a:endParaRPr>
          </a:p>
        </p:txBody>
      </p:sp>
      <p:sp>
        <p:nvSpPr>
          <p:cNvPr id="3" name="Subtitle 2"/>
          <p:cNvSpPr>
            <a:spLocks noGrp="1"/>
          </p:cNvSpPr>
          <p:nvPr>
            <p:ph type="subTitle" idx="1"/>
          </p:nvPr>
        </p:nvSpPr>
        <p:spPr>
          <a:xfrm>
            <a:off x="4165948" y="3570762"/>
            <a:ext cx="5486400" cy="2286000"/>
          </a:xfrm>
        </p:spPr>
        <p:txBody>
          <a:bodyPr>
            <a:normAutofit fontScale="92500" lnSpcReduction="10000"/>
          </a:bodyPr>
          <a:lstStyle/>
          <a:p>
            <a:pPr algn="ctr"/>
            <a:r>
              <a:rPr lang="en-US" sz="2400" dirty="0">
                <a:latin typeface="Calibri" pitchFamily="34" charset="0"/>
              </a:rPr>
              <a:t>By</a:t>
            </a:r>
          </a:p>
          <a:p>
            <a:pPr algn="ctr"/>
            <a:r>
              <a:rPr lang="en-US" sz="2400" dirty="0">
                <a:latin typeface="Calibri" pitchFamily="34" charset="0"/>
              </a:rPr>
              <a:t>Pat Childers</a:t>
            </a:r>
          </a:p>
          <a:p>
            <a:pPr algn="ctr"/>
            <a:r>
              <a:rPr lang="en-US" sz="2400" dirty="0">
                <a:latin typeface="Calibri" pitchFamily="34" charset="0"/>
              </a:rPr>
              <a:t>Tribal Program Coordinator</a:t>
            </a:r>
          </a:p>
          <a:p>
            <a:pPr algn="ctr"/>
            <a:r>
              <a:rPr lang="en-US" sz="2400" dirty="0">
                <a:latin typeface="Calibri" pitchFamily="34" charset="0"/>
              </a:rPr>
              <a:t>Office of the Assistant Administrator</a:t>
            </a:r>
          </a:p>
          <a:p>
            <a:pPr algn="ctr"/>
            <a:r>
              <a:rPr lang="en-US" sz="2400" dirty="0">
                <a:latin typeface="Calibri" pitchFamily="34" charset="0"/>
              </a:rPr>
              <a:t>OAR</a:t>
            </a:r>
          </a:p>
          <a:p>
            <a:pPr algn="ctr"/>
            <a:r>
              <a:rPr lang="en-US" sz="2400" dirty="0">
                <a:latin typeface="Calibri"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84820414"/>
              </p:ext>
            </p:extLst>
          </p:nvPr>
        </p:nvGraphicFramePr>
        <p:xfrm>
          <a:off x="2209800" y="1766170"/>
          <a:ext cx="7391400" cy="50918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a:grpSpLocks/>
          </p:cNvGrpSpPr>
          <p:nvPr/>
        </p:nvGrpSpPr>
        <p:grpSpPr bwMode="auto">
          <a:xfrm>
            <a:off x="2207767" y="304799"/>
            <a:ext cx="7393433" cy="1699364"/>
            <a:chOff x="911349" y="161925"/>
            <a:chExt cx="5546601" cy="1328636"/>
          </a:xfrm>
        </p:grpSpPr>
        <p:sp>
          <p:nvSpPr>
            <p:cNvPr id="6" name="Rounded Rectangle 5"/>
            <p:cNvSpPr/>
            <p:nvPr/>
          </p:nvSpPr>
          <p:spPr>
            <a:xfrm>
              <a:off x="914400" y="161925"/>
              <a:ext cx="5543550" cy="597073"/>
            </a:xfrm>
            <a:prstGeom prst="roundRect">
              <a:avLst/>
            </a:prstGeom>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latin typeface="Calibri" pitchFamily="34" charset="0"/>
                </a:rPr>
                <a:t>OFFICE OF AIR AND RADIATION</a:t>
              </a:r>
            </a:p>
            <a:p>
              <a:pPr algn="ctr">
                <a:defRPr/>
              </a:pPr>
              <a:r>
                <a:rPr lang="en-US" sz="1400" b="1" dirty="0">
                  <a:latin typeface="Calibri" pitchFamily="34" charset="0"/>
                </a:rPr>
                <a:t>Acting Assistant Administrator - Anne </a:t>
              </a:r>
              <a:r>
                <a:rPr lang="en-US" sz="1400" b="1" dirty="0" err="1">
                  <a:latin typeface="Calibri" pitchFamily="34" charset="0"/>
                </a:rPr>
                <a:t>Idsal</a:t>
              </a:r>
              <a:endParaRPr lang="en-US" sz="1400" b="1" dirty="0">
                <a:latin typeface="Calibri" pitchFamily="34" charset="0"/>
              </a:endParaRPr>
            </a:p>
          </p:txBody>
        </p:sp>
        <p:sp>
          <p:nvSpPr>
            <p:cNvPr id="7" name="Rounded Rectangle 6"/>
            <p:cNvSpPr/>
            <p:nvPr/>
          </p:nvSpPr>
          <p:spPr>
            <a:xfrm>
              <a:off x="911349" y="805348"/>
              <a:ext cx="5545075" cy="685213"/>
            </a:xfrm>
            <a:prstGeom prst="round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numCol="2" anchor="ctr"/>
            <a:lstStyle/>
            <a:p>
              <a:pPr>
                <a:defRPr/>
              </a:pPr>
              <a:r>
                <a:rPr lang="en-US" sz="1200" dirty="0">
                  <a:solidFill>
                    <a:schemeClr val="tx2"/>
                  </a:solidFill>
                  <a:latin typeface="Calibri" pitchFamily="34" charset="0"/>
                </a:rPr>
                <a:t>Deputy Assistant Administrator -  Clint Woods (political)</a:t>
              </a:r>
            </a:p>
            <a:p>
              <a:pPr>
                <a:defRPr/>
              </a:pPr>
              <a:r>
                <a:rPr lang="en-US" sz="1200" dirty="0">
                  <a:solidFill>
                    <a:schemeClr val="tx2"/>
                  </a:solidFill>
                  <a:latin typeface="Calibri" pitchFamily="34" charset="0"/>
                </a:rPr>
                <a:t>Deputy Assistant Administrator – Betsy Shaw (career)</a:t>
              </a:r>
              <a:br>
                <a:rPr lang="en-US" sz="1200" dirty="0">
                  <a:solidFill>
                    <a:schemeClr val="tx2"/>
                  </a:solidFill>
                  <a:latin typeface="Calibri" pitchFamily="34" charset="0"/>
                </a:rPr>
              </a:br>
              <a:r>
                <a:rPr lang="en-US" sz="1200" dirty="0">
                  <a:solidFill>
                    <a:schemeClr val="tx2"/>
                  </a:solidFill>
                  <a:latin typeface="Calibri" pitchFamily="34" charset="0"/>
                </a:rPr>
                <a:t>Tribal Program Coordinator – Pat Childers </a:t>
              </a:r>
            </a:p>
            <a:p>
              <a:pPr>
                <a:defRPr/>
              </a:pPr>
              <a:endParaRPr lang="en-US" sz="1200" dirty="0">
                <a:solidFill>
                  <a:schemeClr val="tx2"/>
                </a:solidFill>
                <a:latin typeface="Calibri" pitchFamily="34" charset="0"/>
              </a:endParaRPr>
            </a:p>
            <a:p>
              <a:pPr>
                <a:defRPr/>
              </a:pPr>
              <a:r>
                <a:rPr lang="en-US" sz="1200" dirty="0">
                  <a:solidFill>
                    <a:schemeClr val="tx2"/>
                  </a:solidFill>
                  <a:latin typeface="Calibri" pitchFamily="34" charset="0"/>
                </a:rPr>
                <a:t>Chief of Staff – Ann Campbell</a:t>
              </a:r>
            </a:p>
            <a:p>
              <a:pPr>
                <a:defRPr/>
              </a:pPr>
              <a:r>
                <a:rPr lang="en-US" sz="1200" dirty="0">
                  <a:solidFill>
                    <a:schemeClr val="tx2"/>
                  </a:solidFill>
                  <a:latin typeface="Calibri" pitchFamily="34" charset="0"/>
                </a:rPr>
                <a:t>Policy Analyst – Alex Dominguez</a:t>
              </a:r>
            </a:p>
            <a:p>
              <a:pPr>
                <a:defRPr/>
              </a:pPr>
              <a:r>
                <a:rPr lang="en-US" sz="1200" dirty="0">
                  <a:solidFill>
                    <a:schemeClr val="tx2"/>
                  </a:solidFill>
                  <a:latin typeface="Calibri" pitchFamily="34" charset="0"/>
                </a:rPr>
                <a:t>Communications – John Millett</a:t>
              </a:r>
            </a:p>
            <a:p>
              <a:pPr>
                <a:defRPr/>
              </a:pPr>
              <a:endParaRPr lang="en-US" sz="1000" dirty="0">
                <a:latin typeface="Calibri" pitchFamily="34" charset="0"/>
              </a:endParaRPr>
            </a:p>
          </p:txBody>
        </p:sp>
      </p:grpSp>
      <p:sp>
        <p:nvSpPr>
          <p:cNvPr id="16" name="Slide Number Placeholder 3">
            <a:extLst>
              <a:ext uri="{FF2B5EF4-FFF2-40B4-BE49-F238E27FC236}">
                <a16:creationId xmlns:a16="http://schemas.microsoft.com/office/drawing/2014/main" id="{9626C21D-D77A-4511-AE4D-4D4E0CB7C8A9}"/>
              </a:ext>
            </a:extLst>
          </p:cNvPr>
          <p:cNvSpPr txBox="1">
            <a:spLocks/>
          </p:cNvSpPr>
          <p:nvPr/>
        </p:nvSpPr>
        <p:spPr>
          <a:xfrm>
            <a:off x="9653016" y="5734050"/>
            <a:ext cx="609600" cy="521208"/>
          </a:xfrm>
          <a:prstGeom prst="rect">
            <a:avLst/>
          </a:prstGeom>
        </p:spPr>
        <p:txBody>
          <a:bodyPr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4D03674-5AA8-4A12-8C82-542D3C01BB15}" type="slidenum">
              <a:rPr lang="en-US" sz="1400">
                <a:solidFill>
                  <a:schemeClr val="bg1"/>
                </a:solidFill>
              </a:rPr>
              <a:pPr algn="ctr"/>
              <a:t>7</a:t>
            </a:fld>
            <a:endParaRPr lang="en-US" sz="14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9A9F2-58EB-4BBE-990A-D71207AE3B01}"/>
              </a:ext>
            </a:extLst>
          </p:cNvPr>
          <p:cNvSpPr>
            <a:spLocks noGrp="1"/>
          </p:cNvSpPr>
          <p:nvPr>
            <p:ph type="title"/>
          </p:nvPr>
        </p:nvSpPr>
        <p:spPr>
          <a:xfrm>
            <a:off x="1371600" y="823586"/>
            <a:ext cx="9601200" cy="1719197"/>
          </a:xfrm>
        </p:spPr>
        <p:txBody>
          <a:bodyPr>
            <a:noAutofit/>
          </a:bodyPr>
          <a:lstStyle/>
          <a:p>
            <a:pPr algn="ctr"/>
            <a:r>
              <a:rPr lang="en-US" sz="5400" dirty="0"/>
              <a:t>Thank You</a:t>
            </a:r>
            <a:br>
              <a:rPr lang="en-US" sz="5400" dirty="0"/>
            </a:br>
            <a:r>
              <a:rPr lang="en-US" sz="5400" dirty="0"/>
              <a:t>Any Questions?</a:t>
            </a:r>
          </a:p>
        </p:txBody>
      </p:sp>
      <p:sp>
        <p:nvSpPr>
          <p:cNvPr id="3" name="Content Placeholder 2">
            <a:extLst>
              <a:ext uri="{FF2B5EF4-FFF2-40B4-BE49-F238E27FC236}">
                <a16:creationId xmlns:a16="http://schemas.microsoft.com/office/drawing/2014/main" id="{9003F851-6C26-4A38-8FF1-5C0C67B4C669}"/>
              </a:ext>
            </a:extLst>
          </p:cNvPr>
          <p:cNvSpPr>
            <a:spLocks noGrp="1"/>
          </p:cNvSpPr>
          <p:nvPr>
            <p:ph idx="1"/>
          </p:nvPr>
        </p:nvSpPr>
        <p:spPr>
          <a:xfrm>
            <a:off x="1371600" y="2937353"/>
            <a:ext cx="9601200" cy="3581400"/>
          </a:xfrm>
        </p:spPr>
        <p:txBody>
          <a:bodyPr>
            <a:normAutofit/>
          </a:bodyPr>
          <a:lstStyle/>
          <a:p>
            <a:pPr marL="0" indent="0" algn="ctr">
              <a:buNone/>
            </a:pPr>
            <a:r>
              <a:rPr lang="en-US" sz="4800" dirty="0"/>
              <a:t>Pat Childers </a:t>
            </a:r>
          </a:p>
          <a:p>
            <a:pPr marL="0" indent="0" algn="ctr">
              <a:buNone/>
            </a:pPr>
            <a:r>
              <a:rPr lang="en-US" sz="4800" dirty="0">
                <a:hlinkClick r:id="rId2"/>
              </a:rPr>
              <a:t>Childers.pat@epa.gov</a:t>
            </a:r>
            <a:endParaRPr lang="en-US" sz="4800" dirty="0"/>
          </a:p>
          <a:p>
            <a:pPr marL="0" indent="0" algn="ctr">
              <a:buNone/>
            </a:pPr>
            <a:r>
              <a:rPr lang="en-US" sz="4800" dirty="0"/>
              <a:t>(202) 564-1082</a:t>
            </a:r>
          </a:p>
        </p:txBody>
      </p:sp>
    </p:spTree>
    <p:extLst>
      <p:ext uri="{BB962C8B-B14F-4D97-AF65-F5344CB8AC3E}">
        <p14:creationId xmlns:p14="http://schemas.microsoft.com/office/powerpoint/2010/main" val="20242409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EACB53BB-62C8-4B75-9CFF-13F9743ED5BC}">
  <ds:schemaRefs>
    <ds:schemaRef ds:uri="ESRI.ArcGIS.Mapping.OfficeIntegration.PowerPointInfo"/>
  </ds:schemaRefs>
</ds:datastoreItem>
</file>

<file path=customXml/itemProps10.xml><?xml version="1.0" encoding="utf-8"?>
<ds:datastoreItem xmlns:ds="http://schemas.openxmlformats.org/officeDocument/2006/customXml" ds:itemID="{7E9D5241-C68E-437C-B258-90544AD2DEDE}">
  <ds:schemaRefs>
    <ds:schemaRef ds:uri="ESRI.ArcGIS.Mapping.OfficeIntegration.PowerPointInfo"/>
  </ds:schemaRefs>
</ds:datastoreItem>
</file>

<file path=customXml/itemProps11.xml><?xml version="1.0" encoding="utf-8"?>
<ds:datastoreItem xmlns:ds="http://schemas.openxmlformats.org/officeDocument/2006/customXml" ds:itemID="{A8A3E915-E65E-45AC-B7BD-1C598788E32E}">
  <ds:schemaRefs>
    <ds:schemaRef ds:uri="ESRI.ArcGIS.Mapping.OfficeIntegration.PowerPointInfo"/>
  </ds:schemaRefs>
</ds:datastoreItem>
</file>

<file path=customXml/itemProps12.xml><?xml version="1.0" encoding="utf-8"?>
<ds:datastoreItem xmlns:ds="http://schemas.openxmlformats.org/officeDocument/2006/customXml" ds:itemID="{27A72975-576B-4F91-B0CE-547BC2362255}">
  <ds:schemaRefs>
    <ds:schemaRef ds:uri="ESRI.ArcGIS.Mapping.OfficeIntegration.PowerPointInfo"/>
  </ds:schemaRefs>
</ds:datastoreItem>
</file>

<file path=customXml/itemProps13.xml><?xml version="1.0" encoding="utf-8"?>
<ds:datastoreItem xmlns:ds="http://schemas.openxmlformats.org/officeDocument/2006/customXml" ds:itemID="{F0D86EC3-4C13-4562-A194-35389343D3CB}">
  <ds:schemaRefs>
    <ds:schemaRef ds:uri="ESRI.ArcGIS.Mapping.OfficeIntegration.PowerPointInfo"/>
  </ds:schemaRefs>
</ds:datastoreItem>
</file>

<file path=customXml/itemProps14.xml><?xml version="1.0" encoding="utf-8"?>
<ds:datastoreItem xmlns:ds="http://schemas.openxmlformats.org/officeDocument/2006/customXml" ds:itemID="{486F7623-F055-4D60-88CE-391E1CAB5A02}">
  <ds:schemaRefs>
    <ds:schemaRef ds:uri="ESRI.ArcGIS.Mapping.OfficeIntegration.PowerPointInfo"/>
  </ds:schemaRefs>
</ds:datastoreItem>
</file>

<file path=customXml/itemProps15.xml><?xml version="1.0" encoding="utf-8"?>
<ds:datastoreItem xmlns:ds="http://schemas.openxmlformats.org/officeDocument/2006/customXml" ds:itemID="{86BFBBD1-3C7C-4B56-AD4E-9A3A5D6DCF1D}">
  <ds:schemaRefs>
    <ds:schemaRef ds:uri="ESRI.ArcGIS.Mapping.OfficeIntegration.PowerPointInfo"/>
  </ds:schemaRefs>
</ds:datastoreItem>
</file>

<file path=customXml/itemProps16.xml><?xml version="1.0" encoding="utf-8"?>
<ds:datastoreItem xmlns:ds="http://schemas.openxmlformats.org/officeDocument/2006/customXml" ds:itemID="{503C72A8-0DC9-45D5-8A8E-8B5F73A29F6F}">
  <ds:schemaRefs>
    <ds:schemaRef ds:uri="ESRI.ArcGIS.Mapping.OfficeIntegration.PowerPointInfo"/>
  </ds:schemaRefs>
</ds:datastoreItem>
</file>

<file path=customXml/itemProps17.xml><?xml version="1.0" encoding="utf-8"?>
<ds:datastoreItem xmlns:ds="http://schemas.openxmlformats.org/officeDocument/2006/customXml" ds:itemID="{0F8DE0EB-114A-4C39-B4CB-456909635EB5}">
  <ds:schemaRefs>
    <ds:schemaRef ds:uri="ESRI.ArcGIS.Mapping.OfficeIntegration.PowerPointInfo"/>
  </ds:schemaRefs>
</ds:datastoreItem>
</file>

<file path=customXml/itemProps18.xml><?xml version="1.0" encoding="utf-8"?>
<ds:datastoreItem xmlns:ds="http://schemas.openxmlformats.org/officeDocument/2006/customXml" ds:itemID="{49C591CF-8932-41F9-BFAD-51D1D3B28FC0}">
  <ds:schemaRefs>
    <ds:schemaRef ds:uri="ESRI.ArcGIS.Mapping.OfficeIntegration.PowerPointInfo"/>
  </ds:schemaRefs>
</ds:datastoreItem>
</file>

<file path=customXml/itemProps19.xml><?xml version="1.0" encoding="utf-8"?>
<ds:datastoreItem xmlns:ds="http://schemas.openxmlformats.org/officeDocument/2006/customXml" ds:itemID="{D4C734AB-4E92-4DDD-B714-C67981FEE76F}">
  <ds:schemaRefs>
    <ds:schemaRef ds:uri="ESRI.ArcGIS.Mapping.OfficeIntegration.PowerPointInfo"/>
  </ds:schemaRefs>
</ds:datastoreItem>
</file>

<file path=customXml/itemProps2.xml><?xml version="1.0" encoding="utf-8"?>
<ds:datastoreItem xmlns:ds="http://schemas.openxmlformats.org/officeDocument/2006/customXml" ds:itemID="{651E30B0-4B21-4416-B011-EFA2C034B6BB}">
  <ds:schemaRefs>
    <ds:schemaRef ds:uri="ESRI.ArcGIS.Mapping.OfficeIntegration.PowerPointInfo"/>
  </ds:schemaRefs>
</ds:datastoreItem>
</file>

<file path=customXml/itemProps20.xml><?xml version="1.0" encoding="utf-8"?>
<ds:datastoreItem xmlns:ds="http://schemas.openxmlformats.org/officeDocument/2006/customXml" ds:itemID="{7652F2AB-55BE-4930-86E3-A660448EAAEB}">
  <ds:schemaRefs>
    <ds:schemaRef ds:uri="ESRI.ArcGIS.Mapping.OfficeIntegration.PowerPointInfo"/>
  </ds:schemaRefs>
</ds:datastoreItem>
</file>

<file path=customXml/itemProps21.xml><?xml version="1.0" encoding="utf-8"?>
<ds:datastoreItem xmlns:ds="http://schemas.openxmlformats.org/officeDocument/2006/customXml" ds:itemID="{B7C36560-15AA-4C4F-908A-DECB78B6F04F}">
  <ds:schemaRefs>
    <ds:schemaRef ds:uri="ESRI.ArcGIS.Mapping.OfficeIntegration.PowerPointInfo"/>
  </ds:schemaRefs>
</ds:datastoreItem>
</file>

<file path=customXml/itemProps22.xml><?xml version="1.0" encoding="utf-8"?>
<ds:datastoreItem xmlns:ds="http://schemas.openxmlformats.org/officeDocument/2006/customXml" ds:itemID="{4F934474-5D87-4453-831D-A9F8D77869FA}">
  <ds:schemaRefs>
    <ds:schemaRef ds:uri="ESRI.ArcGIS.Mapping.OfficeIntegration.PowerPointInfo"/>
  </ds:schemaRefs>
</ds:datastoreItem>
</file>

<file path=customXml/itemProps23.xml><?xml version="1.0" encoding="utf-8"?>
<ds:datastoreItem xmlns:ds="http://schemas.openxmlformats.org/officeDocument/2006/customXml" ds:itemID="{675ACC41-CD6F-4CF9-BCF5-75C348F29D5D}">
  <ds:schemaRefs>
    <ds:schemaRef ds:uri="ESRI.ArcGIS.Mapping.OfficeIntegration.PowerPointInfo"/>
  </ds:schemaRefs>
</ds:datastoreItem>
</file>

<file path=customXml/itemProps24.xml><?xml version="1.0" encoding="utf-8"?>
<ds:datastoreItem xmlns:ds="http://schemas.openxmlformats.org/officeDocument/2006/customXml" ds:itemID="{B3299565-3F55-402F-8052-C60015AC23F0}">
  <ds:schemaRefs>
    <ds:schemaRef ds:uri="ESRI.ArcGIS.Mapping.OfficeIntegration.PowerPointInfo"/>
  </ds:schemaRefs>
</ds:datastoreItem>
</file>

<file path=customXml/itemProps25.xml><?xml version="1.0" encoding="utf-8"?>
<ds:datastoreItem xmlns:ds="http://schemas.openxmlformats.org/officeDocument/2006/customXml" ds:itemID="{AD5F0D4D-6FB5-4527-9961-97FB617A35D1}">
  <ds:schemaRefs>
    <ds:schemaRef ds:uri="ESRI.ArcGIS.Mapping.OfficeIntegration.PowerPointInfo"/>
  </ds:schemaRefs>
</ds:datastoreItem>
</file>

<file path=customXml/itemProps26.xml><?xml version="1.0" encoding="utf-8"?>
<ds:datastoreItem xmlns:ds="http://schemas.openxmlformats.org/officeDocument/2006/customXml" ds:itemID="{89D6691F-0AE8-4587-BBF7-66D6658DB244}">
  <ds:schemaRefs>
    <ds:schemaRef ds:uri="ESRI.ArcGIS.Mapping.OfficeIntegration.PowerPointInfo"/>
  </ds:schemaRefs>
</ds:datastoreItem>
</file>

<file path=customXml/itemProps27.xml><?xml version="1.0" encoding="utf-8"?>
<ds:datastoreItem xmlns:ds="http://schemas.openxmlformats.org/officeDocument/2006/customXml" ds:itemID="{85B1DB7B-0C9C-4049-B764-E8611117CDBA}">
  <ds:schemaRefs>
    <ds:schemaRef ds:uri="ESRI.ArcGIS.Mapping.OfficeIntegration.PowerPointInfo"/>
  </ds:schemaRefs>
</ds:datastoreItem>
</file>

<file path=customXml/itemProps28.xml><?xml version="1.0" encoding="utf-8"?>
<ds:datastoreItem xmlns:ds="http://schemas.openxmlformats.org/officeDocument/2006/customXml" ds:itemID="{8FE09316-FB66-402A-AC64-191DA2D9783B}">
  <ds:schemaRefs>
    <ds:schemaRef ds:uri="ESRI.ArcGIS.Mapping.OfficeIntegration.PowerPointInfo"/>
  </ds:schemaRefs>
</ds:datastoreItem>
</file>

<file path=customXml/itemProps29.xml><?xml version="1.0" encoding="utf-8"?>
<ds:datastoreItem xmlns:ds="http://schemas.openxmlformats.org/officeDocument/2006/customXml" ds:itemID="{1398CB3D-4CEB-46F1-ADF2-E4B36BE780EF}">
  <ds:schemaRefs>
    <ds:schemaRef ds:uri="ESRI.ArcGIS.Mapping.OfficeIntegration.PowerPointInfo"/>
  </ds:schemaRefs>
</ds:datastoreItem>
</file>

<file path=customXml/itemProps3.xml><?xml version="1.0" encoding="utf-8"?>
<ds:datastoreItem xmlns:ds="http://schemas.openxmlformats.org/officeDocument/2006/customXml" ds:itemID="{417936C4-D569-4ED2-8709-BF1F3A4E417B}">
  <ds:schemaRefs>
    <ds:schemaRef ds:uri="ESRI.ArcGIS.Mapping.OfficeIntegration.PowerPointInfo"/>
  </ds:schemaRefs>
</ds:datastoreItem>
</file>

<file path=customXml/itemProps30.xml><?xml version="1.0" encoding="utf-8"?>
<ds:datastoreItem xmlns:ds="http://schemas.openxmlformats.org/officeDocument/2006/customXml" ds:itemID="{A50605CF-63B5-4C14-B322-AD2F668E0F30}">
  <ds:schemaRefs>
    <ds:schemaRef ds:uri="ESRI.ArcGIS.Mapping.OfficeIntegration.PowerPointInfo"/>
  </ds:schemaRefs>
</ds:datastoreItem>
</file>

<file path=customXml/itemProps31.xml><?xml version="1.0" encoding="utf-8"?>
<ds:datastoreItem xmlns:ds="http://schemas.openxmlformats.org/officeDocument/2006/customXml" ds:itemID="{C0BEB0C0-32EF-468B-AB99-0234A29D6AA1}">
  <ds:schemaRefs>
    <ds:schemaRef ds:uri="ESRI.ArcGIS.Mapping.OfficeIntegration.PowerPointInfo"/>
  </ds:schemaRefs>
</ds:datastoreItem>
</file>

<file path=customXml/itemProps32.xml><?xml version="1.0" encoding="utf-8"?>
<ds:datastoreItem xmlns:ds="http://schemas.openxmlformats.org/officeDocument/2006/customXml" ds:itemID="{0E5A02BF-555D-4FB9-9668-89028CB2B363}">
  <ds:schemaRefs>
    <ds:schemaRef ds:uri="ESRI.ArcGIS.Mapping.OfficeIntegration.PowerPointInfo"/>
  </ds:schemaRefs>
</ds:datastoreItem>
</file>

<file path=customXml/itemProps4.xml><?xml version="1.0" encoding="utf-8"?>
<ds:datastoreItem xmlns:ds="http://schemas.openxmlformats.org/officeDocument/2006/customXml" ds:itemID="{8E6C314B-BDF0-4809-996E-AB8274EF8097}">
  <ds:schemaRefs>
    <ds:schemaRef ds:uri="ESRI.ArcGIS.Mapping.OfficeIntegration.PowerPointInfo"/>
  </ds:schemaRefs>
</ds:datastoreItem>
</file>

<file path=customXml/itemProps5.xml><?xml version="1.0" encoding="utf-8"?>
<ds:datastoreItem xmlns:ds="http://schemas.openxmlformats.org/officeDocument/2006/customXml" ds:itemID="{AF917B9A-EAB0-4092-8F16-E3AF0276D460}">
  <ds:schemaRefs>
    <ds:schemaRef ds:uri="ESRI.ArcGIS.Mapping.OfficeIntegration.PowerPointInfo"/>
  </ds:schemaRefs>
</ds:datastoreItem>
</file>

<file path=customXml/itemProps6.xml><?xml version="1.0" encoding="utf-8"?>
<ds:datastoreItem xmlns:ds="http://schemas.openxmlformats.org/officeDocument/2006/customXml" ds:itemID="{3A897D36-3D23-4F61-B656-182C90AC675A}">
  <ds:schemaRefs>
    <ds:schemaRef ds:uri="ESRI.ArcGIS.Mapping.OfficeIntegration.PowerPointInfo"/>
  </ds:schemaRefs>
</ds:datastoreItem>
</file>

<file path=customXml/itemProps7.xml><?xml version="1.0" encoding="utf-8"?>
<ds:datastoreItem xmlns:ds="http://schemas.openxmlformats.org/officeDocument/2006/customXml" ds:itemID="{086AF723-DDD9-41FE-BD9E-2B3147678B72}">
  <ds:schemaRefs>
    <ds:schemaRef ds:uri="ESRI.ArcGIS.Mapping.OfficeIntegration.PowerPointInfo"/>
  </ds:schemaRefs>
</ds:datastoreItem>
</file>

<file path=customXml/itemProps8.xml><?xml version="1.0" encoding="utf-8"?>
<ds:datastoreItem xmlns:ds="http://schemas.openxmlformats.org/officeDocument/2006/customXml" ds:itemID="{CB32C8DE-6637-4C58-85D3-77DEA7600DC0}">
  <ds:schemaRefs>
    <ds:schemaRef ds:uri="ESRI.ArcGIS.Mapping.OfficeIntegration.PowerPointInfo"/>
  </ds:schemaRefs>
</ds:datastoreItem>
</file>

<file path=customXml/itemProps9.xml><?xml version="1.0" encoding="utf-8"?>
<ds:datastoreItem xmlns:ds="http://schemas.openxmlformats.org/officeDocument/2006/customXml" ds:itemID="{B6E10CC6-BAA7-4A67-864E-466F0D16732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TM10001105[[fn=Crop]]</Template>
  <TotalTime>430</TotalTime>
  <Words>800</Words>
  <Application>Microsoft Office PowerPoint</Application>
  <PresentationFormat>Widescreen</PresentationFormat>
  <Paragraphs>86</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Franklin Gothic Book</vt:lpstr>
      <vt:lpstr>Crop</vt:lpstr>
      <vt:lpstr>    Office of Air and Radiation  Overview</vt:lpstr>
      <vt:lpstr>103/105 Tribal Allocation Factors HQ to the Regions  </vt:lpstr>
      <vt:lpstr>103/105 Tribal Allocation Factors HQ to the Regions </vt:lpstr>
      <vt:lpstr>103/105 Tribal Allocation Factors HQ to the Regions </vt:lpstr>
      <vt:lpstr>Finished???---Not quite  10 percent Safety Factor Applied – ensures no one region takes too large of a reduction from prior year </vt:lpstr>
      <vt:lpstr>Overview of  Office of Air and Radiation    </vt:lpstr>
      <vt:lpstr>PowerPoint Presentation</vt:lpstr>
      <vt:lpstr>Thank You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103/105 Tribal Stag From CongRESS to the EPA REgions</dc:title>
  <dc:creator>Childers, Pat</dc:creator>
  <cp:lastModifiedBy>Childers, Pat</cp:lastModifiedBy>
  <cp:revision>75</cp:revision>
  <cp:lastPrinted>2019-04-10T19:54:11Z</cp:lastPrinted>
  <dcterms:created xsi:type="dcterms:W3CDTF">2018-04-27T16:49:32Z</dcterms:created>
  <dcterms:modified xsi:type="dcterms:W3CDTF">2019-09-20T13:38:17Z</dcterms:modified>
</cp:coreProperties>
</file>